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271" r:id="rId5"/>
    <p:sldId id="272" r:id="rId6"/>
    <p:sldId id="1368" r:id="rId7"/>
    <p:sldId id="1367" r:id="rId8"/>
    <p:sldId id="257" r:id="rId9"/>
    <p:sldId id="1369" r:id="rId10"/>
    <p:sldId id="416" r:id="rId11"/>
    <p:sldId id="1362" r:id="rId12"/>
    <p:sldId id="1355" r:id="rId13"/>
    <p:sldId id="1363" r:id="rId14"/>
    <p:sldId id="1356" r:id="rId15"/>
    <p:sldId id="1361" r:id="rId16"/>
    <p:sldId id="1358" r:id="rId17"/>
    <p:sldId id="270" r:id="rId18"/>
    <p:sldId id="1365" r:id="rId19"/>
    <p:sldId id="1366" r:id="rId20"/>
    <p:sldId id="280" r:id="rId21"/>
    <p:sldId id="401" r:id="rId22"/>
    <p:sldId id="278" r:id="rId23"/>
    <p:sldId id="1364" r:id="rId24"/>
    <p:sldId id="1370" r:id="rId25"/>
    <p:sldId id="26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EE6234"/>
    <a:srgbClr val="DE4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C6C887-47CF-42B0-9AF4-A9305D285A19}" v="247" dt="2024-02-07T19:52:25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20" autoAdjust="0"/>
  </p:normalViewPr>
  <p:slideViewPr>
    <p:cSldViewPr snapToGrid="0" snapToObjects="1">
      <p:cViewPr varScale="1">
        <p:scale>
          <a:sx n="79" d="100"/>
          <a:sy n="79" d="100"/>
        </p:scale>
        <p:origin x="132" y="828"/>
      </p:cViewPr>
      <p:guideLst/>
    </p:cSldViewPr>
  </p:slideViewPr>
  <p:outlineViewPr>
    <p:cViewPr>
      <p:scale>
        <a:sx n="33" d="100"/>
        <a:sy n="33" d="100"/>
      </p:scale>
      <p:origin x="0" y="-140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, Robyn" userId="414448e5-6018-4b83-8e58-19ea15aaba98" providerId="ADAL" clId="{9FC6C887-47CF-42B0-9AF4-A9305D285A19}"/>
    <pc:docChg chg="undo custSel addSld delSld modSld sldOrd">
      <pc:chgData name="Lewis, Robyn" userId="414448e5-6018-4b83-8e58-19ea15aaba98" providerId="ADAL" clId="{9FC6C887-47CF-42B0-9AF4-A9305D285A19}" dt="2024-02-07T19:52:25.834" v="3524" actId="20577"/>
      <pc:docMkLst>
        <pc:docMk/>
      </pc:docMkLst>
      <pc:sldChg chg="del">
        <pc:chgData name="Lewis, Robyn" userId="414448e5-6018-4b83-8e58-19ea15aaba98" providerId="ADAL" clId="{9FC6C887-47CF-42B0-9AF4-A9305D285A19}" dt="2024-02-05T01:26:27.078" v="1" actId="47"/>
        <pc:sldMkLst>
          <pc:docMk/>
          <pc:sldMk cId="205689485" sldId="256"/>
        </pc:sldMkLst>
      </pc:sldChg>
      <pc:sldChg chg="addSp delSp modSp add mod">
        <pc:chgData name="Lewis, Robyn" userId="414448e5-6018-4b83-8e58-19ea15aaba98" providerId="ADAL" clId="{9FC6C887-47CF-42B0-9AF4-A9305D285A19}" dt="2024-02-07T19:29:11.988" v="3361" actId="20577"/>
        <pc:sldMkLst>
          <pc:docMk/>
          <pc:sldMk cId="2973547200" sldId="257"/>
        </pc:sldMkLst>
        <pc:spChg chg="add del mod">
          <ac:chgData name="Lewis, Robyn" userId="414448e5-6018-4b83-8e58-19ea15aaba98" providerId="ADAL" clId="{9FC6C887-47CF-42B0-9AF4-A9305D285A19}" dt="2024-02-07T19:22:57.367" v="3165" actId="478"/>
          <ac:spMkLst>
            <pc:docMk/>
            <pc:sldMk cId="2973547200" sldId="257"/>
            <ac:spMk id="3" creationId="{6E3B2C23-4371-9F07-08EB-A7A0885B8241}"/>
          </ac:spMkLst>
        </pc:spChg>
        <pc:spChg chg="mod">
          <ac:chgData name="Lewis, Robyn" userId="414448e5-6018-4b83-8e58-19ea15aaba98" providerId="ADAL" clId="{9FC6C887-47CF-42B0-9AF4-A9305D285A19}" dt="2024-02-07T19:19:19.523" v="2856" actId="20577"/>
          <ac:spMkLst>
            <pc:docMk/>
            <pc:sldMk cId="2973547200" sldId="257"/>
            <ac:spMk id="5" creationId="{29393B3F-A2EA-0E08-2897-8E4005481A45}"/>
          </ac:spMkLst>
        </pc:spChg>
        <pc:spChg chg="mod">
          <ac:chgData name="Lewis, Robyn" userId="414448e5-6018-4b83-8e58-19ea15aaba98" providerId="ADAL" clId="{9FC6C887-47CF-42B0-9AF4-A9305D285A19}" dt="2024-02-07T19:29:11.988" v="3361" actId="20577"/>
          <ac:spMkLst>
            <pc:docMk/>
            <pc:sldMk cId="2973547200" sldId="257"/>
            <ac:spMk id="6" creationId="{85EA41A6-8917-BC5C-507D-AB90A0155F7A}"/>
          </ac:spMkLst>
        </pc:spChg>
        <pc:spChg chg="del">
          <ac:chgData name="Lewis, Robyn" userId="414448e5-6018-4b83-8e58-19ea15aaba98" providerId="ADAL" clId="{9FC6C887-47CF-42B0-9AF4-A9305D285A19}" dt="2024-02-07T19:22:52.656" v="3164" actId="478"/>
          <ac:spMkLst>
            <pc:docMk/>
            <pc:sldMk cId="2973547200" sldId="257"/>
            <ac:spMk id="7" creationId="{E624C026-0CBC-2195-A109-910F12BE8473}"/>
          </ac:spMkLst>
        </pc:spChg>
      </pc:sldChg>
      <pc:sldChg chg="addSp modSp">
        <pc:chgData name="Lewis, Robyn" userId="414448e5-6018-4b83-8e58-19ea15aaba98" providerId="ADAL" clId="{9FC6C887-47CF-42B0-9AF4-A9305D285A19}" dt="2024-02-07T19:50:29.193" v="3499" actId="13244"/>
        <pc:sldMkLst>
          <pc:docMk/>
          <pc:sldMk cId="3342814357" sldId="264"/>
        </pc:sldMkLst>
        <pc:spChg chg="add mod">
          <ac:chgData name="Lewis, Robyn" userId="414448e5-6018-4b83-8e58-19ea15aaba98" providerId="ADAL" clId="{9FC6C887-47CF-42B0-9AF4-A9305D285A19}" dt="2024-02-07T19:50:29.193" v="3499" actId="13244"/>
          <ac:spMkLst>
            <pc:docMk/>
            <pc:sldMk cId="3342814357" sldId="264"/>
            <ac:spMk id="2" creationId="{FF8C81A4-712E-E6D1-35EB-8530C0A55B31}"/>
          </ac:spMkLst>
        </pc:spChg>
        <pc:picChg chg="mod">
          <ac:chgData name="Lewis, Robyn" userId="414448e5-6018-4b83-8e58-19ea15aaba98" providerId="ADAL" clId="{9FC6C887-47CF-42B0-9AF4-A9305D285A19}" dt="2024-02-07T19:50:26.630" v="3498" actId="962"/>
          <ac:picMkLst>
            <pc:docMk/>
            <pc:sldMk cId="3342814357" sldId="264"/>
            <ac:picMk id="5" creationId="{69794870-CCB1-4D4A-88C1-0F2424631C69}"/>
          </ac:picMkLst>
        </pc:picChg>
      </pc:sldChg>
      <pc:sldChg chg="del">
        <pc:chgData name="Lewis, Robyn" userId="414448e5-6018-4b83-8e58-19ea15aaba98" providerId="ADAL" clId="{9FC6C887-47CF-42B0-9AF4-A9305D285A19}" dt="2024-02-05T02:04:10.089" v="637" actId="47"/>
        <pc:sldMkLst>
          <pc:docMk/>
          <pc:sldMk cId="3410996853" sldId="269"/>
        </pc:sldMkLst>
      </pc:sldChg>
      <pc:sldChg chg="modSp mod ord">
        <pc:chgData name="Lewis, Robyn" userId="414448e5-6018-4b83-8e58-19ea15aaba98" providerId="ADAL" clId="{9FC6C887-47CF-42B0-9AF4-A9305D285A19}" dt="2024-02-05T02:02:38.029" v="503" actId="20577"/>
        <pc:sldMkLst>
          <pc:docMk/>
          <pc:sldMk cId="3805473525" sldId="270"/>
        </pc:sldMkLst>
        <pc:spChg chg="mod">
          <ac:chgData name="Lewis, Robyn" userId="414448e5-6018-4b83-8e58-19ea15aaba98" providerId="ADAL" clId="{9FC6C887-47CF-42B0-9AF4-A9305D285A19}" dt="2024-02-05T02:02:21.821" v="442" actId="20577"/>
          <ac:spMkLst>
            <pc:docMk/>
            <pc:sldMk cId="3805473525" sldId="270"/>
            <ac:spMk id="2" creationId="{109A605E-B06F-02AE-3A05-F1EB607F11B9}"/>
          </ac:spMkLst>
        </pc:spChg>
        <pc:spChg chg="mod">
          <ac:chgData name="Lewis, Robyn" userId="414448e5-6018-4b83-8e58-19ea15aaba98" providerId="ADAL" clId="{9FC6C887-47CF-42B0-9AF4-A9305D285A19}" dt="2024-02-05T02:02:38.029" v="503" actId="20577"/>
          <ac:spMkLst>
            <pc:docMk/>
            <pc:sldMk cId="3805473525" sldId="270"/>
            <ac:spMk id="3" creationId="{0DFC42D8-0FA6-8DF9-2843-85445A1F4DA0}"/>
          </ac:spMkLst>
        </pc:spChg>
      </pc:sldChg>
      <pc:sldChg chg="addSp delSp modSp add mod">
        <pc:chgData name="Lewis, Robyn" userId="414448e5-6018-4b83-8e58-19ea15aaba98" providerId="ADAL" clId="{9FC6C887-47CF-42B0-9AF4-A9305D285A19}" dt="2024-02-07T19:47:56.168" v="3480" actId="962"/>
        <pc:sldMkLst>
          <pc:docMk/>
          <pc:sldMk cId="3569539908" sldId="271"/>
        </pc:sldMkLst>
        <pc:spChg chg="del">
          <ac:chgData name="Lewis, Robyn" userId="414448e5-6018-4b83-8e58-19ea15aaba98" providerId="ADAL" clId="{9FC6C887-47CF-42B0-9AF4-A9305D285A19}" dt="2024-02-07T19:44:22.658" v="3399" actId="478"/>
          <ac:spMkLst>
            <pc:docMk/>
            <pc:sldMk cId="3569539908" sldId="271"/>
            <ac:spMk id="2" creationId="{BD05DC5E-A568-DCA0-05E2-837F5E96197A}"/>
          </ac:spMkLst>
        </pc:spChg>
        <pc:spChg chg="add mod">
          <ac:chgData name="Lewis, Robyn" userId="414448e5-6018-4b83-8e58-19ea15aaba98" providerId="ADAL" clId="{9FC6C887-47CF-42B0-9AF4-A9305D285A19}" dt="2024-02-07T19:47:42.137" v="3476" actId="13244"/>
          <ac:spMkLst>
            <pc:docMk/>
            <pc:sldMk cId="3569539908" sldId="271"/>
            <ac:spMk id="4" creationId="{10AF06D8-EA89-5D27-A345-51504F67AA43}"/>
          </ac:spMkLst>
        </pc:spChg>
        <pc:spChg chg="mod">
          <ac:chgData name="Lewis, Robyn" userId="414448e5-6018-4b83-8e58-19ea15aaba98" providerId="ADAL" clId="{9FC6C887-47CF-42B0-9AF4-A9305D285A19}" dt="2024-02-05T01:26:42.467" v="14" actId="14100"/>
          <ac:spMkLst>
            <pc:docMk/>
            <pc:sldMk cId="3569539908" sldId="271"/>
            <ac:spMk id="5" creationId="{A2C405E5-A583-AFE8-1E23-2632496A3A2F}"/>
          </ac:spMkLst>
        </pc:spChg>
        <pc:picChg chg="mod">
          <ac:chgData name="Lewis, Robyn" userId="414448e5-6018-4b83-8e58-19ea15aaba98" providerId="ADAL" clId="{9FC6C887-47CF-42B0-9AF4-A9305D285A19}" dt="2024-02-07T19:47:55.492" v="3479" actId="962"/>
          <ac:picMkLst>
            <pc:docMk/>
            <pc:sldMk cId="3569539908" sldId="271"/>
            <ac:picMk id="9" creationId="{2AD3C21B-C6E7-0B46-62D1-B3409911B2A3}"/>
          </ac:picMkLst>
        </pc:picChg>
        <pc:picChg chg="mod">
          <ac:chgData name="Lewis, Robyn" userId="414448e5-6018-4b83-8e58-19ea15aaba98" providerId="ADAL" clId="{9FC6C887-47CF-42B0-9AF4-A9305D285A19}" dt="2024-02-07T19:47:56.168" v="3480" actId="962"/>
          <ac:picMkLst>
            <pc:docMk/>
            <pc:sldMk cId="3569539908" sldId="271"/>
            <ac:picMk id="11" creationId="{19C7E0EC-9E16-F843-F4B3-6E45C3818978}"/>
          </ac:picMkLst>
        </pc:picChg>
      </pc:sldChg>
      <pc:sldChg chg="addSp delSp modSp add mod ord">
        <pc:chgData name="Lewis, Robyn" userId="414448e5-6018-4b83-8e58-19ea15aaba98" providerId="ADAL" clId="{9FC6C887-47CF-42B0-9AF4-A9305D285A19}" dt="2024-02-07T19:48:35.801" v="3486" actId="13244"/>
        <pc:sldMkLst>
          <pc:docMk/>
          <pc:sldMk cId="1201973444" sldId="272"/>
        </pc:sldMkLst>
        <pc:spChg chg="del mod">
          <ac:chgData name="Lewis, Robyn" userId="414448e5-6018-4b83-8e58-19ea15aaba98" providerId="ADAL" clId="{9FC6C887-47CF-42B0-9AF4-A9305D285A19}" dt="2024-02-07T19:43:13.721" v="3363" actId="478"/>
          <ac:spMkLst>
            <pc:docMk/>
            <pc:sldMk cId="1201973444" sldId="272"/>
            <ac:spMk id="2" creationId="{111F5CD0-4920-49AF-A959-2A8DBF020E7A}"/>
          </ac:spMkLst>
        </pc:spChg>
        <pc:spChg chg="mod">
          <ac:chgData name="Lewis, Robyn" userId="414448e5-6018-4b83-8e58-19ea15aaba98" providerId="ADAL" clId="{9FC6C887-47CF-42B0-9AF4-A9305D285A19}" dt="2024-02-07T19:48:33.654" v="3485" actId="13244"/>
          <ac:spMkLst>
            <pc:docMk/>
            <pc:sldMk cId="1201973444" sldId="272"/>
            <ac:spMk id="3" creationId="{531B9B5A-29D2-4854-B445-92C5D96D9A1A}"/>
          </ac:spMkLst>
        </pc:spChg>
        <pc:spChg chg="add mod">
          <ac:chgData name="Lewis, Robyn" userId="414448e5-6018-4b83-8e58-19ea15aaba98" providerId="ADAL" clId="{9FC6C887-47CF-42B0-9AF4-A9305D285A19}" dt="2024-02-07T19:48:27.331" v="3484" actId="13244"/>
          <ac:spMkLst>
            <pc:docMk/>
            <pc:sldMk cId="1201973444" sldId="272"/>
            <ac:spMk id="6" creationId="{C3F00FEB-4C53-B5AF-B6C3-7AC6F17D176C}"/>
          </ac:spMkLst>
        </pc:spChg>
        <pc:graphicFrameChg chg="add mod modGraphic">
          <ac:chgData name="Lewis, Robyn" userId="414448e5-6018-4b83-8e58-19ea15aaba98" providerId="ADAL" clId="{9FC6C887-47CF-42B0-9AF4-A9305D285A19}" dt="2024-02-07T19:48:35.801" v="3486" actId="13244"/>
          <ac:graphicFrameMkLst>
            <pc:docMk/>
            <pc:sldMk cId="1201973444" sldId="272"/>
            <ac:graphicFrameMk id="5" creationId="{DF355BB1-FB1E-2251-3084-6AD39F1108B9}"/>
          </ac:graphicFrameMkLst>
        </pc:graphicFrameChg>
      </pc:sldChg>
      <pc:sldChg chg="addSp delSp modSp add mod">
        <pc:chgData name="Lewis, Robyn" userId="414448e5-6018-4b83-8e58-19ea15aaba98" providerId="ADAL" clId="{9FC6C887-47CF-42B0-9AF4-A9305D285A19}" dt="2024-02-07T19:50:05.666" v="3496" actId="13244"/>
        <pc:sldMkLst>
          <pc:docMk/>
          <pc:sldMk cId="3050929616" sldId="278"/>
        </pc:sldMkLst>
        <pc:spChg chg="mod">
          <ac:chgData name="Lewis, Robyn" userId="414448e5-6018-4b83-8e58-19ea15aaba98" providerId="ADAL" clId="{9FC6C887-47CF-42B0-9AF4-A9305D285A19}" dt="2024-02-07T19:50:05.666" v="3496" actId="13244"/>
          <ac:spMkLst>
            <pc:docMk/>
            <pc:sldMk cId="3050929616" sldId="278"/>
            <ac:spMk id="2" creationId="{BE68F12B-FF8C-0C43-95F7-00F329281E5B}"/>
          </ac:spMkLst>
        </pc:spChg>
        <pc:spChg chg="del mod">
          <ac:chgData name="Lewis, Robyn" userId="414448e5-6018-4b83-8e58-19ea15aaba98" providerId="ADAL" clId="{9FC6C887-47CF-42B0-9AF4-A9305D285A19}" dt="2024-02-07T19:45:30.903" v="3461" actId="478"/>
          <ac:spMkLst>
            <pc:docMk/>
            <pc:sldMk cId="3050929616" sldId="278"/>
            <ac:spMk id="3" creationId="{04D1D7E7-9AE4-FB46-9098-D46A95CD7FDE}"/>
          </ac:spMkLst>
        </pc:spChg>
        <pc:spChg chg="add mod">
          <ac:chgData name="Lewis, Robyn" userId="414448e5-6018-4b83-8e58-19ea15aaba98" providerId="ADAL" clId="{9FC6C887-47CF-42B0-9AF4-A9305D285A19}" dt="2024-02-07T19:45:57.002" v="3465" actId="1076"/>
          <ac:spMkLst>
            <pc:docMk/>
            <pc:sldMk cId="3050929616" sldId="278"/>
            <ac:spMk id="4" creationId="{CD563D9A-46EC-E509-2EDA-497E6403DDAB}"/>
          </ac:spMkLst>
        </pc:spChg>
        <pc:spChg chg="add del mod">
          <ac:chgData name="Lewis, Robyn" userId="414448e5-6018-4b83-8e58-19ea15aaba98" providerId="ADAL" clId="{9FC6C887-47CF-42B0-9AF4-A9305D285A19}" dt="2024-02-07T19:45:44.965" v="3462" actId="21"/>
          <ac:spMkLst>
            <pc:docMk/>
            <pc:sldMk cId="3050929616" sldId="278"/>
            <ac:spMk id="5" creationId="{4F8AA0E0-78FD-4CEE-280F-6A61A9981A95}"/>
          </ac:spMkLst>
        </pc:spChg>
      </pc:sldChg>
      <pc:sldChg chg="addSp modSp add del mod">
        <pc:chgData name="Lewis, Robyn" userId="414448e5-6018-4b83-8e58-19ea15aaba98" providerId="ADAL" clId="{9FC6C887-47CF-42B0-9AF4-A9305D285A19}" dt="2024-02-05T01:51:46.668" v="317" actId="47"/>
        <pc:sldMkLst>
          <pc:docMk/>
          <pc:sldMk cId="3937359840" sldId="279"/>
        </pc:sldMkLst>
        <pc:spChg chg="add mod">
          <ac:chgData name="Lewis, Robyn" userId="414448e5-6018-4b83-8e58-19ea15aaba98" providerId="ADAL" clId="{9FC6C887-47CF-42B0-9AF4-A9305D285A19}" dt="2024-02-05T01:39:18.458" v="256" actId="208"/>
          <ac:spMkLst>
            <pc:docMk/>
            <pc:sldMk cId="3937359840" sldId="279"/>
            <ac:spMk id="2" creationId="{1A25207F-38F8-5FCB-70B6-93BD53A93093}"/>
          </ac:spMkLst>
        </pc:spChg>
        <pc:spChg chg="mod">
          <ac:chgData name="Lewis, Robyn" userId="414448e5-6018-4b83-8e58-19ea15aaba98" providerId="ADAL" clId="{9FC6C887-47CF-42B0-9AF4-A9305D285A19}" dt="2024-02-05T01:41:40.017" v="288" actId="6549"/>
          <ac:spMkLst>
            <pc:docMk/>
            <pc:sldMk cId="3937359840" sldId="279"/>
            <ac:spMk id="4" creationId="{F299E5BF-39AF-2B44-A299-C1F51F379B66}"/>
          </ac:spMkLst>
        </pc:spChg>
        <pc:graphicFrameChg chg="mod">
          <ac:chgData name="Lewis, Robyn" userId="414448e5-6018-4b83-8e58-19ea15aaba98" providerId="ADAL" clId="{9FC6C887-47CF-42B0-9AF4-A9305D285A19}" dt="2024-02-05T01:41:49.908" v="304" actId="20577"/>
          <ac:graphicFrameMkLst>
            <pc:docMk/>
            <pc:sldMk cId="3937359840" sldId="279"/>
            <ac:graphicFrameMk id="6" creationId="{3D7A6AE8-772A-4876-BD8A-FD4BBE4585F1}"/>
          </ac:graphicFrameMkLst>
        </pc:graphicFrameChg>
      </pc:sldChg>
      <pc:sldChg chg="modSp add mod">
        <pc:chgData name="Lewis, Robyn" userId="414448e5-6018-4b83-8e58-19ea15aaba98" providerId="ADAL" clId="{9FC6C887-47CF-42B0-9AF4-A9305D285A19}" dt="2024-02-05T02:01:27.100" v="417" actId="6549"/>
        <pc:sldMkLst>
          <pc:docMk/>
          <pc:sldMk cId="4018160594" sldId="401"/>
        </pc:sldMkLst>
        <pc:spChg chg="mod">
          <ac:chgData name="Lewis, Robyn" userId="414448e5-6018-4b83-8e58-19ea15aaba98" providerId="ADAL" clId="{9FC6C887-47CF-42B0-9AF4-A9305D285A19}" dt="2024-02-05T02:01:27.100" v="417" actId="6549"/>
          <ac:spMkLst>
            <pc:docMk/>
            <pc:sldMk cId="4018160594" sldId="401"/>
            <ac:spMk id="6" creationId="{85EA41A6-8917-BC5C-507D-AB90A0155F7A}"/>
          </ac:spMkLst>
        </pc:spChg>
      </pc:sldChg>
      <pc:sldChg chg="modSp add">
        <pc:chgData name="Lewis, Robyn" userId="414448e5-6018-4b83-8e58-19ea15aaba98" providerId="ADAL" clId="{9FC6C887-47CF-42B0-9AF4-A9305D285A19}" dt="2024-02-07T11:23:17.747" v="2444" actId="20577"/>
        <pc:sldMkLst>
          <pc:docMk/>
          <pc:sldMk cId="1168898157" sldId="416"/>
        </pc:sldMkLst>
        <pc:graphicFrameChg chg="mod">
          <ac:chgData name="Lewis, Robyn" userId="414448e5-6018-4b83-8e58-19ea15aaba98" providerId="ADAL" clId="{9FC6C887-47CF-42B0-9AF4-A9305D285A19}" dt="2024-02-07T11:23:17.747" v="2444" actId="20577"/>
          <ac:graphicFrameMkLst>
            <pc:docMk/>
            <pc:sldMk cId="1168898157" sldId="416"/>
            <ac:graphicFrameMk id="6" creationId="{3D7A6AE8-772A-4876-BD8A-FD4BBE4585F1}"/>
          </ac:graphicFrameMkLst>
        </pc:graphicFrameChg>
      </pc:sldChg>
      <pc:sldChg chg="modSp add mod">
        <pc:chgData name="Lewis, Robyn" userId="414448e5-6018-4b83-8e58-19ea15aaba98" providerId="ADAL" clId="{9FC6C887-47CF-42B0-9AF4-A9305D285A19}" dt="2024-02-07T19:52:01.736" v="3515" actId="120"/>
        <pc:sldMkLst>
          <pc:docMk/>
          <pc:sldMk cId="1445004145" sldId="1355"/>
        </pc:sldMkLst>
        <pc:spChg chg="mod">
          <ac:chgData name="Lewis, Robyn" userId="414448e5-6018-4b83-8e58-19ea15aaba98" providerId="ADAL" clId="{9FC6C887-47CF-42B0-9AF4-A9305D285A19}" dt="2024-02-07T19:52:01.736" v="3515" actId="120"/>
          <ac:spMkLst>
            <pc:docMk/>
            <pc:sldMk cId="1445004145" sldId="1355"/>
            <ac:spMk id="3" creationId="{F95495CE-B4AF-3140-9EF8-CA5A743EC9BE}"/>
          </ac:spMkLst>
        </pc:spChg>
        <pc:spChg chg="mod">
          <ac:chgData name="Lewis, Robyn" userId="414448e5-6018-4b83-8e58-19ea15aaba98" providerId="ADAL" clId="{9FC6C887-47CF-42B0-9AF4-A9305D285A19}" dt="2024-02-05T01:37:43.538" v="215" actId="113"/>
          <ac:spMkLst>
            <pc:docMk/>
            <pc:sldMk cId="1445004145" sldId="1355"/>
            <ac:spMk id="4" creationId="{F299E5BF-39AF-2B44-A299-C1F51F379B66}"/>
          </ac:spMkLst>
        </pc:spChg>
        <pc:graphicFrameChg chg="mod">
          <ac:chgData name="Lewis, Robyn" userId="414448e5-6018-4b83-8e58-19ea15aaba98" providerId="ADAL" clId="{9FC6C887-47CF-42B0-9AF4-A9305D285A19}" dt="2024-02-05T01:42:46.748" v="314"/>
          <ac:graphicFrameMkLst>
            <pc:docMk/>
            <pc:sldMk cId="1445004145" sldId="1355"/>
            <ac:graphicFrameMk id="6" creationId="{3D7A6AE8-772A-4876-BD8A-FD4BBE4585F1}"/>
          </ac:graphicFrameMkLst>
        </pc:graphicFrameChg>
      </pc:sldChg>
      <pc:sldChg chg="modSp add mod">
        <pc:chgData name="Lewis, Robyn" userId="414448e5-6018-4b83-8e58-19ea15aaba98" providerId="ADAL" clId="{9FC6C887-47CF-42B0-9AF4-A9305D285A19}" dt="2024-02-05T01:42:17.762" v="308"/>
        <pc:sldMkLst>
          <pc:docMk/>
          <pc:sldMk cId="3751550461" sldId="1356"/>
        </pc:sldMkLst>
        <pc:spChg chg="mod">
          <ac:chgData name="Lewis, Robyn" userId="414448e5-6018-4b83-8e58-19ea15aaba98" providerId="ADAL" clId="{9FC6C887-47CF-42B0-9AF4-A9305D285A19}" dt="2024-02-05T01:38:09.465" v="217" actId="948"/>
          <ac:spMkLst>
            <pc:docMk/>
            <pc:sldMk cId="3751550461" sldId="1356"/>
            <ac:spMk id="5" creationId="{5DAFA695-BBA2-4DBC-8FF5-93C7B070F53C}"/>
          </ac:spMkLst>
        </pc:spChg>
        <pc:graphicFrameChg chg="mod">
          <ac:chgData name="Lewis, Robyn" userId="414448e5-6018-4b83-8e58-19ea15aaba98" providerId="ADAL" clId="{9FC6C887-47CF-42B0-9AF4-A9305D285A19}" dt="2024-02-05T01:42:17.762" v="308"/>
          <ac:graphicFrameMkLst>
            <pc:docMk/>
            <pc:sldMk cId="3751550461" sldId="1356"/>
            <ac:graphicFrameMk id="6" creationId="{3D7A6AE8-772A-4876-BD8A-FD4BBE4585F1}"/>
          </ac:graphicFrameMkLst>
        </pc:graphicFrameChg>
      </pc:sldChg>
      <pc:sldChg chg="modSp add del mod">
        <pc:chgData name="Lewis, Robyn" userId="414448e5-6018-4b83-8e58-19ea15aaba98" providerId="ADAL" clId="{9FC6C887-47CF-42B0-9AF4-A9305D285A19}" dt="2024-02-05T01:53:56.648" v="364" actId="47"/>
        <pc:sldMkLst>
          <pc:docMk/>
          <pc:sldMk cId="1583876241" sldId="1357"/>
        </pc:sldMkLst>
        <pc:spChg chg="mod">
          <ac:chgData name="Lewis, Robyn" userId="414448e5-6018-4b83-8e58-19ea15aaba98" providerId="ADAL" clId="{9FC6C887-47CF-42B0-9AF4-A9305D285A19}" dt="2024-02-05T01:32:21.005" v="160" actId="20577"/>
          <ac:spMkLst>
            <pc:docMk/>
            <pc:sldMk cId="1583876241" sldId="1357"/>
            <ac:spMk id="4" creationId="{F299E5BF-39AF-2B44-A299-C1F51F379B66}"/>
          </ac:spMkLst>
        </pc:spChg>
        <pc:graphicFrameChg chg="mod modGraphic">
          <ac:chgData name="Lewis, Robyn" userId="414448e5-6018-4b83-8e58-19ea15aaba98" providerId="ADAL" clId="{9FC6C887-47CF-42B0-9AF4-A9305D285A19}" dt="2024-02-05T01:42:34.840" v="312" actId="207"/>
          <ac:graphicFrameMkLst>
            <pc:docMk/>
            <pc:sldMk cId="1583876241" sldId="1357"/>
            <ac:graphicFrameMk id="6" creationId="{3D7A6AE8-772A-4876-BD8A-FD4BBE4585F1}"/>
          </ac:graphicFrameMkLst>
        </pc:graphicFrameChg>
      </pc:sldChg>
      <pc:sldChg chg="modSp add">
        <pc:chgData name="Lewis, Robyn" userId="414448e5-6018-4b83-8e58-19ea15aaba98" providerId="ADAL" clId="{9FC6C887-47CF-42B0-9AF4-A9305D285A19}" dt="2024-02-05T01:42:05.073" v="306"/>
        <pc:sldMkLst>
          <pc:docMk/>
          <pc:sldMk cId="363357489" sldId="1358"/>
        </pc:sldMkLst>
        <pc:graphicFrameChg chg="mod">
          <ac:chgData name="Lewis, Robyn" userId="414448e5-6018-4b83-8e58-19ea15aaba98" providerId="ADAL" clId="{9FC6C887-47CF-42B0-9AF4-A9305D285A19}" dt="2024-02-05T01:42:05.073" v="306"/>
          <ac:graphicFrameMkLst>
            <pc:docMk/>
            <pc:sldMk cId="363357489" sldId="1358"/>
            <ac:graphicFrameMk id="6" creationId="{3D7A6AE8-772A-4876-BD8A-FD4BBE4585F1}"/>
          </ac:graphicFrameMkLst>
        </pc:graphicFrameChg>
      </pc:sldChg>
      <pc:sldChg chg="add">
        <pc:chgData name="Lewis, Robyn" userId="414448e5-6018-4b83-8e58-19ea15aaba98" providerId="ADAL" clId="{9FC6C887-47CF-42B0-9AF4-A9305D285A19}" dt="2024-02-05T01:33:51.564" v="161"/>
        <pc:sldMkLst>
          <pc:docMk/>
          <pc:sldMk cId="2690994709" sldId="1361"/>
        </pc:sldMkLst>
      </pc:sldChg>
      <pc:sldChg chg="addSp delSp modSp add mod modClrScheme chgLayout">
        <pc:chgData name="Lewis, Robyn" userId="414448e5-6018-4b83-8e58-19ea15aaba98" providerId="ADAL" clId="{9FC6C887-47CF-42B0-9AF4-A9305D285A19}" dt="2024-02-07T19:51:55.080" v="3514" actId="20577"/>
        <pc:sldMkLst>
          <pc:docMk/>
          <pc:sldMk cId="4271448991" sldId="1362"/>
        </pc:sldMkLst>
        <pc:spChg chg="add del mod">
          <ac:chgData name="Lewis, Robyn" userId="414448e5-6018-4b83-8e58-19ea15aaba98" providerId="ADAL" clId="{9FC6C887-47CF-42B0-9AF4-A9305D285A19}" dt="2024-02-05T15:10:54.505" v="1134"/>
          <ac:spMkLst>
            <pc:docMk/>
            <pc:sldMk cId="4271448991" sldId="1362"/>
            <ac:spMk id="2" creationId="{BECF7654-389A-EA16-D2A2-431E1A17DF90}"/>
          </ac:spMkLst>
        </pc:spChg>
        <pc:spChg chg="mod ord">
          <ac:chgData name="Lewis, Robyn" userId="414448e5-6018-4b83-8e58-19ea15aaba98" providerId="ADAL" clId="{9FC6C887-47CF-42B0-9AF4-A9305D285A19}" dt="2024-02-07T19:51:55.080" v="3514" actId="20577"/>
          <ac:spMkLst>
            <pc:docMk/>
            <pc:sldMk cId="4271448991" sldId="1362"/>
            <ac:spMk id="3" creationId="{F95495CE-B4AF-3140-9EF8-CA5A743EC9BE}"/>
          </ac:spMkLst>
        </pc:spChg>
        <pc:spChg chg="mod ord">
          <ac:chgData name="Lewis, Robyn" userId="414448e5-6018-4b83-8e58-19ea15aaba98" providerId="ADAL" clId="{9FC6C887-47CF-42B0-9AF4-A9305D285A19}" dt="2024-02-07T19:49:49.662" v="3494" actId="962"/>
          <ac:spMkLst>
            <pc:docMk/>
            <pc:sldMk cId="4271448991" sldId="1362"/>
            <ac:spMk id="4" creationId="{F299E5BF-39AF-2B44-A299-C1F51F379B66}"/>
          </ac:spMkLst>
        </pc:spChg>
        <pc:spChg chg="add mod ord">
          <ac:chgData name="Lewis, Robyn" userId="414448e5-6018-4b83-8e58-19ea15aaba98" providerId="ADAL" clId="{9FC6C887-47CF-42B0-9AF4-A9305D285A19}" dt="2024-02-07T11:40:10.291" v="2525" actId="115"/>
          <ac:spMkLst>
            <pc:docMk/>
            <pc:sldMk cId="4271448991" sldId="1362"/>
            <ac:spMk id="5" creationId="{74B4A8EF-8B5C-8C98-E65B-A160340B193E}"/>
          </ac:spMkLst>
        </pc:spChg>
        <pc:spChg chg="add mod ord">
          <ac:chgData name="Lewis, Robyn" userId="414448e5-6018-4b83-8e58-19ea15aaba98" providerId="ADAL" clId="{9FC6C887-47CF-42B0-9AF4-A9305D285A19}" dt="2024-02-07T19:51:10.856" v="3501" actId="1076"/>
          <ac:spMkLst>
            <pc:docMk/>
            <pc:sldMk cId="4271448991" sldId="1362"/>
            <ac:spMk id="7" creationId="{7BECF1C5-E3A9-FC9C-4971-914F252BFD93}"/>
          </ac:spMkLst>
        </pc:spChg>
        <pc:spChg chg="add mod ord">
          <ac:chgData name="Lewis, Robyn" userId="414448e5-6018-4b83-8e58-19ea15aaba98" providerId="ADAL" clId="{9FC6C887-47CF-42B0-9AF4-A9305D285A19}" dt="2024-02-07T19:50:56.521" v="3500" actId="1076"/>
          <ac:spMkLst>
            <pc:docMk/>
            <pc:sldMk cId="4271448991" sldId="1362"/>
            <ac:spMk id="8" creationId="{9830AE78-227D-D9C3-CC27-BF6D1D259A45}"/>
          </ac:spMkLst>
        </pc:spChg>
        <pc:graphicFrameChg chg="mod">
          <ac:chgData name="Lewis, Robyn" userId="414448e5-6018-4b83-8e58-19ea15aaba98" providerId="ADAL" clId="{9FC6C887-47CF-42B0-9AF4-A9305D285A19}" dt="2024-02-07T19:49:54.704" v="3495" actId="962"/>
          <ac:graphicFrameMkLst>
            <pc:docMk/>
            <pc:sldMk cId="4271448991" sldId="1362"/>
            <ac:graphicFrameMk id="6" creationId="{3D7A6AE8-772A-4876-BD8A-FD4BBE4585F1}"/>
          </ac:graphicFrameMkLst>
        </pc:graphicFrameChg>
      </pc:sldChg>
      <pc:sldChg chg="modSp add">
        <pc:chgData name="Lewis, Robyn" userId="414448e5-6018-4b83-8e58-19ea15aaba98" providerId="ADAL" clId="{9FC6C887-47CF-42B0-9AF4-A9305D285A19}" dt="2024-02-07T19:51:35.552" v="3512" actId="120"/>
        <pc:sldMkLst>
          <pc:docMk/>
          <pc:sldMk cId="2072984252" sldId="1363"/>
        </pc:sldMkLst>
        <pc:spChg chg="mod">
          <ac:chgData name="Lewis, Robyn" userId="414448e5-6018-4b83-8e58-19ea15aaba98" providerId="ADAL" clId="{9FC6C887-47CF-42B0-9AF4-A9305D285A19}" dt="2024-02-07T19:51:35.552" v="3512" actId="120"/>
          <ac:spMkLst>
            <pc:docMk/>
            <pc:sldMk cId="2072984252" sldId="1363"/>
            <ac:spMk id="3" creationId="{F95495CE-B4AF-3140-9EF8-CA5A743EC9BE}"/>
          </ac:spMkLst>
        </pc:spChg>
      </pc:sldChg>
      <pc:sldChg chg="addSp delSp modSp add mod">
        <pc:chgData name="Lewis, Robyn" userId="414448e5-6018-4b83-8e58-19ea15aaba98" providerId="ADAL" clId="{9FC6C887-47CF-42B0-9AF4-A9305D285A19}" dt="2024-02-07T19:52:25.834" v="3524" actId="20577"/>
        <pc:sldMkLst>
          <pc:docMk/>
          <pc:sldMk cId="2934912134" sldId="1364"/>
        </pc:sldMkLst>
        <pc:spChg chg="mod">
          <ac:chgData name="Lewis, Robyn" userId="414448e5-6018-4b83-8e58-19ea15aaba98" providerId="ADAL" clId="{9FC6C887-47CF-42B0-9AF4-A9305D285A19}" dt="2024-02-07T19:50:15.455" v="3497" actId="13244"/>
          <ac:spMkLst>
            <pc:docMk/>
            <pc:sldMk cId="2934912134" sldId="1364"/>
            <ac:spMk id="2" creationId="{BE68F12B-FF8C-0C43-95F7-00F329281E5B}"/>
          </ac:spMkLst>
        </pc:spChg>
        <pc:spChg chg="del mod">
          <ac:chgData name="Lewis, Robyn" userId="414448e5-6018-4b83-8e58-19ea15aaba98" providerId="ADAL" clId="{9FC6C887-47CF-42B0-9AF4-A9305D285A19}" dt="2024-02-07T19:46:21.432" v="3467" actId="478"/>
          <ac:spMkLst>
            <pc:docMk/>
            <pc:sldMk cId="2934912134" sldId="1364"/>
            <ac:spMk id="3" creationId="{04D1D7E7-9AE4-FB46-9098-D46A95CD7FDE}"/>
          </ac:spMkLst>
        </pc:spChg>
        <pc:spChg chg="add mod">
          <ac:chgData name="Lewis, Robyn" userId="414448e5-6018-4b83-8e58-19ea15aaba98" providerId="ADAL" clId="{9FC6C887-47CF-42B0-9AF4-A9305D285A19}" dt="2024-02-07T19:52:25.834" v="3524" actId="20577"/>
          <ac:spMkLst>
            <pc:docMk/>
            <pc:sldMk cId="2934912134" sldId="1364"/>
            <ac:spMk id="4" creationId="{66A4A87E-D659-042A-5F4E-FC6BED233EE4}"/>
          </ac:spMkLst>
        </pc:spChg>
        <pc:spChg chg="add del mod">
          <ac:chgData name="Lewis, Robyn" userId="414448e5-6018-4b83-8e58-19ea15aaba98" providerId="ADAL" clId="{9FC6C887-47CF-42B0-9AF4-A9305D285A19}" dt="2024-02-07T19:46:29.522" v="3468" actId="21"/>
          <ac:spMkLst>
            <pc:docMk/>
            <pc:sldMk cId="2934912134" sldId="1364"/>
            <ac:spMk id="5" creationId="{A1FAD3A6-46FA-C5D6-2D92-E069ABD7D464}"/>
          </ac:spMkLst>
        </pc:spChg>
      </pc:sldChg>
      <pc:sldChg chg="modSp add mod">
        <pc:chgData name="Lewis, Robyn" userId="414448e5-6018-4b83-8e58-19ea15aaba98" providerId="ADAL" clId="{9FC6C887-47CF-42B0-9AF4-A9305D285A19}" dt="2024-02-05T02:03:55.484" v="636" actId="20577"/>
        <pc:sldMkLst>
          <pc:docMk/>
          <pc:sldMk cId="2665084778" sldId="1365"/>
        </pc:sldMkLst>
        <pc:spChg chg="mod">
          <ac:chgData name="Lewis, Robyn" userId="414448e5-6018-4b83-8e58-19ea15aaba98" providerId="ADAL" clId="{9FC6C887-47CF-42B0-9AF4-A9305D285A19}" dt="2024-02-05T02:03:15.806" v="545" actId="404"/>
          <ac:spMkLst>
            <pc:docMk/>
            <pc:sldMk cId="2665084778" sldId="1365"/>
            <ac:spMk id="2" creationId="{109A605E-B06F-02AE-3A05-F1EB607F11B9}"/>
          </ac:spMkLst>
        </pc:spChg>
        <pc:spChg chg="mod">
          <ac:chgData name="Lewis, Robyn" userId="414448e5-6018-4b83-8e58-19ea15aaba98" providerId="ADAL" clId="{9FC6C887-47CF-42B0-9AF4-A9305D285A19}" dt="2024-02-05T02:03:55.484" v="636" actId="20577"/>
          <ac:spMkLst>
            <pc:docMk/>
            <pc:sldMk cId="2665084778" sldId="1365"/>
            <ac:spMk id="3" creationId="{0DFC42D8-0FA6-8DF9-2843-85445A1F4DA0}"/>
          </ac:spMkLst>
        </pc:spChg>
      </pc:sldChg>
      <pc:sldChg chg="modSp add mod">
        <pc:chgData name="Lewis, Robyn" userId="414448e5-6018-4b83-8e58-19ea15aaba98" providerId="ADAL" clId="{9FC6C887-47CF-42B0-9AF4-A9305D285A19}" dt="2024-02-05T19:47:29.143" v="1276" actId="20577"/>
        <pc:sldMkLst>
          <pc:docMk/>
          <pc:sldMk cId="4045434976" sldId="1366"/>
        </pc:sldMkLst>
        <pc:spChg chg="mod">
          <ac:chgData name="Lewis, Robyn" userId="414448e5-6018-4b83-8e58-19ea15aaba98" providerId="ADAL" clId="{9FC6C887-47CF-42B0-9AF4-A9305D285A19}" dt="2024-02-05T02:04:38.432" v="665" actId="20577"/>
          <ac:spMkLst>
            <pc:docMk/>
            <pc:sldMk cId="4045434976" sldId="1366"/>
            <ac:spMk id="2" creationId="{109A605E-B06F-02AE-3A05-F1EB607F11B9}"/>
          </ac:spMkLst>
        </pc:spChg>
        <pc:spChg chg="mod">
          <ac:chgData name="Lewis, Robyn" userId="414448e5-6018-4b83-8e58-19ea15aaba98" providerId="ADAL" clId="{9FC6C887-47CF-42B0-9AF4-A9305D285A19}" dt="2024-02-05T19:47:29.143" v="1276" actId="20577"/>
          <ac:spMkLst>
            <pc:docMk/>
            <pc:sldMk cId="4045434976" sldId="1366"/>
            <ac:spMk id="3" creationId="{0DFC42D8-0FA6-8DF9-2843-85445A1F4DA0}"/>
          </ac:spMkLst>
        </pc:spChg>
      </pc:sldChg>
      <pc:sldChg chg="addSp modSp new mod">
        <pc:chgData name="Lewis, Robyn" userId="414448e5-6018-4b83-8e58-19ea15aaba98" providerId="ADAL" clId="{9FC6C887-47CF-42B0-9AF4-A9305D285A19}" dt="2024-02-07T19:49:06.901" v="3488" actId="13244"/>
        <pc:sldMkLst>
          <pc:docMk/>
          <pc:sldMk cId="961651564" sldId="1367"/>
        </pc:sldMkLst>
        <pc:spChg chg="mod">
          <ac:chgData name="Lewis, Robyn" userId="414448e5-6018-4b83-8e58-19ea15aaba98" providerId="ADAL" clId="{9FC6C887-47CF-42B0-9AF4-A9305D285A19}" dt="2024-02-05T15:03:10.403" v="1131" actId="404"/>
          <ac:spMkLst>
            <pc:docMk/>
            <pc:sldMk cId="961651564" sldId="1367"/>
            <ac:spMk id="2" creationId="{157D0524-06A8-224C-8024-E216DB4C2A78}"/>
          </ac:spMkLst>
        </pc:spChg>
        <pc:spChg chg="mod">
          <ac:chgData name="Lewis, Robyn" userId="414448e5-6018-4b83-8e58-19ea15aaba98" providerId="ADAL" clId="{9FC6C887-47CF-42B0-9AF4-A9305D285A19}" dt="2024-02-05T14:45:55.139" v="1122" actId="122"/>
          <ac:spMkLst>
            <pc:docMk/>
            <pc:sldMk cId="961651564" sldId="1367"/>
            <ac:spMk id="3" creationId="{998A6CFF-1F46-73F7-51CC-300720A0C7F9}"/>
          </ac:spMkLst>
        </pc:spChg>
        <pc:spChg chg="add mod">
          <ac:chgData name="Lewis, Robyn" userId="414448e5-6018-4b83-8e58-19ea15aaba98" providerId="ADAL" clId="{9FC6C887-47CF-42B0-9AF4-A9305D285A19}" dt="2024-02-07T19:43:49.280" v="3365" actId="962"/>
          <ac:spMkLst>
            <pc:docMk/>
            <pc:sldMk cId="961651564" sldId="1367"/>
            <ac:spMk id="6" creationId="{C6D8EC89-9F53-41B9-7B65-C2AB44B89C03}"/>
          </ac:spMkLst>
        </pc:spChg>
        <pc:spChg chg="add mod">
          <ac:chgData name="Lewis, Robyn" userId="414448e5-6018-4b83-8e58-19ea15aaba98" providerId="ADAL" clId="{9FC6C887-47CF-42B0-9AF4-A9305D285A19}" dt="2024-02-07T19:43:52.009" v="3366" actId="962"/>
          <ac:spMkLst>
            <pc:docMk/>
            <pc:sldMk cId="961651564" sldId="1367"/>
            <ac:spMk id="7" creationId="{5FD1BE8A-96DA-D141-35AF-35308A0AD772}"/>
          </ac:spMkLst>
        </pc:spChg>
        <pc:graphicFrameChg chg="add mod modGraphic">
          <ac:chgData name="Lewis, Robyn" userId="414448e5-6018-4b83-8e58-19ea15aaba98" providerId="ADAL" clId="{9FC6C887-47CF-42B0-9AF4-A9305D285A19}" dt="2024-02-07T19:49:06.901" v="3488" actId="13244"/>
          <ac:graphicFrameMkLst>
            <pc:docMk/>
            <pc:sldMk cId="961651564" sldId="1367"/>
            <ac:graphicFrameMk id="5" creationId="{17DC42FD-EA2F-A1FB-6C0B-F03C05D457AF}"/>
          </ac:graphicFrameMkLst>
        </pc:graphicFrameChg>
      </pc:sldChg>
      <pc:sldChg chg="modSp add mod">
        <pc:chgData name="Lewis, Robyn" userId="414448e5-6018-4b83-8e58-19ea15aaba98" providerId="ADAL" clId="{9FC6C887-47CF-42B0-9AF4-A9305D285A19}" dt="2024-02-07T11:12:05.365" v="2125" actId="20577"/>
        <pc:sldMkLst>
          <pc:docMk/>
          <pc:sldMk cId="1499930688" sldId="1368"/>
        </pc:sldMkLst>
        <pc:spChg chg="mod">
          <ac:chgData name="Lewis, Robyn" userId="414448e5-6018-4b83-8e58-19ea15aaba98" providerId="ADAL" clId="{9FC6C887-47CF-42B0-9AF4-A9305D285A19}" dt="2024-02-06T15:46:08.335" v="1923" actId="20577"/>
          <ac:spMkLst>
            <pc:docMk/>
            <pc:sldMk cId="1499930688" sldId="1368"/>
            <ac:spMk id="2" creationId="{111F5CD0-4920-49AF-A959-2A8DBF020E7A}"/>
          </ac:spMkLst>
        </pc:spChg>
        <pc:spChg chg="mod">
          <ac:chgData name="Lewis, Robyn" userId="414448e5-6018-4b83-8e58-19ea15aaba98" providerId="ADAL" clId="{9FC6C887-47CF-42B0-9AF4-A9305D285A19}" dt="2024-02-07T11:12:05.365" v="2125" actId="20577"/>
          <ac:spMkLst>
            <pc:docMk/>
            <pc:sldMk cId="1499930688" sldId="1368"/>
            <ac:spMk id="3" creationId="{531B9B5A-29D2-4854-B445-92C5D96D9A1A}"/>
          </ac:spMkLst>
        </pc:spChg>
      </pc:sldChg>
      <pc:sldChg chg="modSp add">
        <pc:chgData name="Lewis, Robyn" userId="414448e5-6018-4b83-8e58-19ea15aaba98" providerId="ADAL" clId="{9FC6C887-47CF-42B0-9AF4-A9305D285A19}" dt="2024-02-07T19:45:02.319" v="3436" actId="20577"/>
        <pc:sldMkLst>
          <pc:docMk/>
          <pc:sldMk cId="705576450" sldId="1369"/>
        </pc:sldMkLst>
        <pc:spChg chg="mod">
          <ac:chgData name="Lewis, Robyn" userId="414448e5-6018-4b83-8e58-19ea15aaba98" providerId="ADAL" clId="{9FC6C887-47CF-42B0-9AF4-A9305D285A19}" dt="2024-02-07T19:45:02.319" v="3436" actId="20577"/>
          <ac:spMkLst>
            <pc:docMk/>
            <pc:sldMk cId="705576450" sldId="1369"/>
            <ac:spMk id="5" creationId="{29393B3F-A2EA-0E08-2897-8E4005481A4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02073-2ADE-4705-B039-C53D0DD2A3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2A174B-5E44-4492-896D-71C39D138A66}">
      <dgm:prSet phldrT="[Text]"/>
      <dgm:spPr/>
      <dgm:t>
        <a:bodyPr/>
        <a:lstStyle/>
        <a:p>
          <a:r>
            <a:rPr lang="en-US" dirty="0"/>
            <a:t>Referral</a:t>
          </a:r>
        </a:p>
      </dgm:t>
    </dgm:pt>
    <dgm:pt modelId="{30C3C828-C3B3-43DF-A20D-0C9B2D84A683}" type="parTrans" cxnId="{0193DE6C-9787-4947-91A5-A6C764B23764}">
      <dgm:prSet/>
      <dgm:spPr/>
      <dgm:t>
        <a:bodyPr/>
        <a:lstStyle/>
        <a:p>
          <a:endParaRPr lang="en-US"/>
        </a:p>
      </dgm:t>
    </dgm:pt>
    <dgm:pt modelId="{C2C3B53C-A24F-4C52-BB86-3B056438876C}" type="sibTrans" cxnId="{0193DE6C-9787-4947-91A5-A6C764B23764}">
      <dgm:prSet/>
      <dgm:spPr/>
      <dgm:t>
        <a:bodyPr/>
        <a:lstStyle/>
        <a:p>
          <a:endParaRPr lang="en-US" dirty="0"/>
        </a:p>
      </dgm:t>
    </dgm:pt>
    <dgm:pt modelId="{D8EFDFCC-0851-4C5B-9CA6-4668A8CAE53F}">
      <dgm:prSet phldrT="[Text]"/>
      <dgm:spPr/>
      <dgm:t>
        <a:bodyPr/>
        <a:lstStyle/>
        <a:p>
          <a:r>
            <a:rPr lang="en-US" dirty="0"/>
            <a:t>Application</a:t>
          </a:r>
        </a:p>
      </dgm:t>
    </dgm:pt>
    <dgm:pt modelId="{38BDFBBD-7605-45DF-A45D-468B30A48B81}" type="parTrans" cxnId="{9A80DE65-686D-4243-AA94-0ED11F0FEFC1}">
      <dgm:prSet/>
      <dgm:spPr/>
      <dgm:t>
        <a:bodyPr/>
        <a:lstStyle/>
        <a:p>
          <a:endParaRPr lang="en-US"/>
        </a:p>
      </dgm:t>
    </dgm:pt>
    <dgm:pt modelId="{EAB4427F-4E1E-4192-9F7E-686118F0FA74}" type="sibTrans" cxnId="{9A80DE65-686D-4243-AA94-0ED11F0FEFC1}">
      <dgm:prSet/>
      <dgm:spPr/>
      <dgm:t>
        <a:bodyPr/>
        <a:lstStyle/>
        <a:p>
          <a:endParaRPr lang="en-US"/>
        </a:p>
      </dgm:t>
    </dgm:pt>
    <dgm:pt modelId="{1A686D60-1CD0-4E81-A3B1-26A9D1665F6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Eligibility Determination</a:t>
          </a:r>
        </a:p>
        <a:p>
          <a:r>
            <a:rPr lang="en-US" dirty="0"/>
            <a:t>(certification)</a:t>
          </a:r>
        </a:p>
      </dgm:t>
    </dgm:pt>
    <dgm:pt modelId="{1FACEB39-0F94-4AD2-8361-93C7016538A7}" type="parTrans" cxnId="{EC456FC7-7049-4390-8D0B-67713BA983A6}">
      <dgm:prSet/>
      <dgm:spPr/>
      <dgm:t>
        <a:bodyPr/>
        <a:lstStyle/>
        <a:p>
          <a:endParaRPr lang="en-US"/>
        </a:p>
      </dgm:t>
    </dgm:pt>
    <dgm:pt modelId="{483D54A8-D8D1-4733-94D3-3A3AD34742A8}" type="sibTrans" cxnId="{EC456FC7-7049-4390-8D0B-67713BA983A6}">
      <dgm:prSet/>
      <dgm:spPr/>
      <dgm:t>
        <a:bodyPr/>
        <a:lstStyle/>
        <a:p>
          <a:endParaRPr lang="en-US"/>
        </a:p>
      </dgm:t>
    </dgm:pt>
    <dgm:pt modelId="{B4323422-8F3D-4B5D-85E2-397829D4E00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Employment Service Level</a:t>
          </a:r>
        </a:p>
      </dgm:t>
    </dgm:pt>
    <dgm:pt modelId="{CE03A6FE-6132-4912-9964-D45D1606A68C}" type="parTrans" cxnId="{CAB51358-EDCF-4A30-A43D-2F4701085F1B}">
      <dgm:prSet/>
      <dgm:spPr/>
      <dgm:t>
        <a:bodyPr/>
        <a:lstStyle/>
        <a:p>
          <a:endParaRPr lang="en-US"/>
        </a:p>
      </dgm:t>
    </dgm:pt>
    <dgm:pt modelId="{3301FD83-077B-4F7D-BC41-A371BEA9708F}" type="sibTrans" cxnId="{CAB51358-EDCF-4A30-A43D-2F4701085F1B}">
      <dgm:prSet/>
      <dgm:spPr/>
      <dgm:t>
        <a:bodyPr/>
        <a:lstStyle/>
        <a:p>
          <a:endParaRPr lang="en-US"/>
        </a:p>
      </dgm:t>
    </dgm:pt>
    <dgm:pt modelId="{71CF2DC2-5C49-4C86-843D-771FF09437A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Initiate Services</a:t>
          </a:r>
        </a:p>
      </dgm:t>
    </dgm:pt>
    <dgm:pt modelId="{2BF8D474-1FC8-4578-8C29-561B258CF2BB}" type="parTrans" cxnId="{E902EDD9-EED0-43BB-A282-3F46D4D35257}">
      <dgm:prSet/>
      <dgm:spPr/>
      <dgm:t>
        <a:bodyPr/>
        <a:lstStyle/>
        <a:p>
          <a:endParaRPr lang="en-US"/>
        </a:p>
      </dgm:t>
    </dgm:pt>
    <dgm:pt modelId="{5B25A041-7B63-42F0-ADFC-85DD3F661E87}" type="sibTrans" cxnId="{E902EDD9-EED0-43BB-A282-3F46D4D35257}">
      <dgm:prSet/>
      <dgm:spPr/>
      <dgm:t>
        <a:bodyPr/>
        <a:lstStyle/>
        <a:p>
          <a:endParaRPr lang="en-US"/>
        </a:p>
      </dgm:t>
    </dgm:pt>
    <dgm:pt modelId="{3135B565-9476-4ADA-A98F-FE4E84CAF84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Successful Closure</a:t>
          </a:r>
        </a:p>
      </dgm:t>
    </dgm:pt>
    <dgm:pt modelId="{11C41F6B-6BED-4354-A989-FFF7513B3501}" type="parTrans" cxnId="{9B017C9E-B575-4F57-8E08-3F7E3B79632E}">
      <dgm:prSet/>
      <dgm:spPr/>
      <dgm:t>
        <a:bodyPr/>
        <a:lstStyle/>
        <a:p>
          <a:endParaRPr lang="en-US"/>
        </a:p>
      </dgm:t>
    </dgm:pt>
    <dgm:pt modelId="{BF5447BF-4FC0-4065-992D-FDBBB37CE24D}" type="sibTrans" cxnId="{9B017C9E-B575-4F57-8E08-3F7E3B79632E}">
      <dgm:prSet/>
      <dgm:spPr/>
      <dgm:t>
        <a:bodyPr/>
        <a:lstStyle/>
        <a:p>
          <a:endParaRPr lang="en-US"/>
        </a:p>
      </dgm:t>
    </dgm:pt>
    <dgm:pt modelId="{AB0A61D0-C0A6-48DA-8790-1AEE10D29A14}" type="pres">
      <dgm:prSet presAssocID="{04102073-2ADE-4705-B039-C53D0DD2A31F}" presName="Name0" presStyleCnt="0">
        <dgm:presLayoutVars>
          <dgm:dir/>
          <dgm:resizeHandles val="exact"/>
        </dgm:presLayoutVars>
      </dgm:prSet>
      <dgm:spPr/>
    </dgm:pt>
    <dgm:pt modelId="{A6627301-3C78-4666-874A-FECC2B773246}" type="pres">
      <dgm:prSet presAssocID="{232A174B-5E44-4492-896D-71C39D138A66}" presName="node" presStyleLbl="node1" presStyleIdx="0" presStyleCnt="6">
        <dgm:presLayoutVars>
          <dgm:bulletEnabled val="1"/>
        </dgm:presLayoutVars>
      </dgm:prSet>
      <dgm:spPr/>
    </dgm:pt>
    <dgm:pt modelId="{37BCF697-D10D-439F-9282-6BEE3CCFE1BD}" type="pres">
      <dgm:prSet presAssocID="{C2C3B53C-A24F-4C52-BB86-3B056438876C}" presName="sibTrans" presStyleLbl="sibTrans2D1" presStyleIdx="0" presStyleCnt="5"/>
      <dgm:spPr/>
    </dgm:pt>
    <dgm:pt modelId="{9FB3249D-EAA0-4BFD-9DBC-C2EC94E9150F}" type="pres">
      <dgm:prSet presAssocID="{C2C3B53C-A24F-4C52-BB86-3B056438876C}" presName="connectorText" presStyleLbl="sibTrans2D1" presStyleIdx="0" presStyleCnt="5"/>
      <dgm:spPr/>
    </dgm:pt>
    <dgm:pt modelId="{2EB8ABD0-F4D4-4454-AC5E-BF6BF91740FB}" type="pres">
      <dgm:prSet presAssocID="{D8EFDFCC-0851-4C5B-9CA6-4668A8CAE53F}" presName="node" presStyleLbl="node1" presStyleIdx="1" presStyleCnt="6">
        <dgm:presLayoutVars>
          <dgm:bulletEnabled val="1"/>
        </dgm:presLayoutVars>
      </dgm:prSet>
      <dgm:spPr/>
    </dgm:pt>
    <dgm:pt modelId="{4F36631D-6272-4229-9FDD-9DC52DA4E0CF}" type="pres">
      <dgm:prSet presAssocID="{EAB4427F-4E1E-4192-9F7E-686118F0FA74}" presName="sibTrans" presStyleLbl="sibTrans2D1" presStyleIdx="1" presStyleCnt="5"/>
      <dgm:spPr/>
    </dgm:pt>
    <dgm:pt modelId="{E79F214B-18A2-4220-A4E3-CF3F5B34894D}" type="pres">
      <dgm:prSet presAssocID="{EAB4427F-4E1E-4192-9F7E-686118F0FA74}" presName="connectorText" presStyleLbl="sibTrans2D1" presStyleIdx="1" presStyleCnt="5"/>
      <dgm:spPr/>
    </dgm:pt>
    <dgm:pt modelId="{F17D009C-6E47-45AA-8911-E48268102FC5}" type="pres">
      <dgm:prSet presAssocID="{1A686D60-1CD0-4E81-A3B1-26A9D1665F65}" presName="node" presStyleLbl="node1" presStyleIdx="2" presStyleCnt="6">
        <dgm:presLayoutVars>
          <dgm:bulletEnabled val="1"/>
        </dgm:presLayoutVars>
      </dgm:prSet>
      <dgm:spPr/>
    </dgm:pt>
    <dgm:pt modelId="{AD07273A-D0BA-45E5-B4FB-906759CD7D19}" type="pres">
      <dgm:prSet presAssocID="{483D54A8-D8D1-4733-94D3-3A3AD34742A8}" presName="sibTrans" presStyleLbl="sibTrans2D1" presStyleIdx="2" presStyleCnt="5"/>
      <dgm:spPr/>
    </dgm:pt>
    <dgm:pt modelId="{94BE87AE-D107-4409-BA86-DFC4C2BF6F87}" type="pres">
      <dgm:prSet presAssocID="{483D54A8-D8D1-4733-94D3-3A3AD34742A8}" presName="connectorText" presStyleLbl="sibTrans2D1" presStyleIdx="2" presStyleCnt="5"/>
      <dgm:spPr/>
    </dgm:pt>
    <dgm:pt modelId="{6F0B879D-9225-4DA9-BDEA-89756666764A}" type="pres">
      <dgm:prSet presAssocID="{B4323422-8F3D-4B5D-85E2-397829D4E006}" presName="node" presStyleLbl="node1" presStyleIdx="3" presStyleCnt="6">
        <dgm:presLayoutVars>
          <dgm:bulletEnabled val="1"/>
        </dgm:presLayoutVars>
      </dgm:prSet>
      <dgm:spPr/>
    </dgm:pt>
    <dgm:pt modelId="{9E1F6E58-F356-409A-98CA-A6B2376D1B66}" type="pres">
      <dgm:prSet presAssocID="{3301FD83-077B-4F7D-BC41-A371BEA9708F}" presName="sibTrans" presStyleLbl="sibTrans2D1" presStyleIdx="3" presStyleCnt="5"/>
      <dgm:spPr/>
    </dgm:pt>
    <dgm:pt modelId="{94485973-166F-4880-9229-6887200DCB67}" type="pres">
      <dgm:prSet presAssocID="{3301FD83-077B-4F7D-BC41-A371BEA9708F}" presName="connectorText" presStyleLbl="sibTrans2D1" presStyleIdx="3" presStyleCnt="5"/>
      <dgm:spPr/>
    </dgm:pt>
    <dgm:pt modelId="{3103F919-14B9-4085-9978-B3FBCF91A2FA}" type="pres">
      <dgm:prSet presAssocID="{71CF2DC2-5C49-4C86-843D-771FF09437AF}" presName="node" presStyleLbl="node1" presStyleIdx="4" presStyleCnt="6">
        <dgm:presLayoutVars>
          <dgm:bulletEnabled val="1"/>
        </dgm:presLayoutVars>
      </dgm:prSet>
      <dgm:spPr/>
    </dgm:pt>
    <dgm:pt modelId="{F175CEB0-54D5-4681-A081-8F69CD1F971F}" type="pres">
      <dgm:prSet presAssocID="{5B25A041-7B63-42F0-ADFC-85DD3F661E87}" presName="sibTrans" presStyleLbl="sibTrans2D1" presStyleIdx="4" presStyleCnt="5"/>
      <dgm:spPr/>
    </dgm:pt>
    <dgm:pt modelId="{5FEF9D6A-8678-4698-8A34-BFC6528F3FB7}" type="pres">
      <dgm:prSet presAssocID="{5B25A041-7B63-42F0-ADFC-85DD3F661E87}" presName="connectorText" presStyleLbl="sibTrans2D1" presStyleIdx="4" presStyleCnt="5"/>
      <dgm:spPr/>
    </dgm:pt>
    <dgm:pt modelId="{908F313D-6778-4DA4-8851-855607341950}" type="pres">
      <dgm:prSet presAssocID="{3135B565-9476-4ADA-A98F-FE4E84CAF84F}" presName="node" presStyleLbl="node1" presStyleIdx="5" presStyleCnt="6">
        <dgm:presLayoutVars>
          <dgm:bulletEnabled val="1"/>
        </dgm:presLayoutVars>
      </dgm:prSet>
      <dgm:spPr/>
    </dgm:pt>
  </dgm:ptLst>
  <dgm:cxnLst>
    <dgm:cxn modelId="{1D8A152E-829E-4E74-9218-965CC8D9F2B9}" type="presOf" srcId="{483D54A8-D8D1-4733-94D3-3A3AD34742A8}" destId="{AD07273A-D0BA-45E5-B4FB-906759CD7D19}" srcOrd="0" destOrd="0" presId="urn:microsoft.com/office/officeart/2005/8/layout/process1"/>
    <dgm:cxn modelId="{D844C25C-F9D1-42C0-AF0A-C205D3A87006}" type="presOf" srcId="{EAB4427F-4E1E-4192-9F7E-686118F0FA74}" destId="{4F36631D-6272-4229-9FDD-9DC52DA4E0CF}" srcOrd="0" destOrd="0" presId="urn:microsoft.com/office/officeart/2005/8/layout/process1"/>
    <dgm:cxn modelId="{9A80DE65-686D-4243-AA94-0ED11F0FEFC1}" srcId="{04102073-2ADE-4705-B039-C53D0DD2A31F}" destId="{D8EFDFCC-0851-4C5B-9CA6-4668A8CAE53F}" srcOrd="1" destOrd="0" parTransId="{38BDFBBD-7605-45DF-A45D-468B30A48B81}" sibTransId="{EAB4427F-4E1E-4192-9F7E-686118F0FA74}"/>
    <dgm:cxn modelId="{2E145F67-0BE1-451C-9453-A28165F08135}" type="presOf" srcId="{D8EFDFCC-0851-4C5B-9CA6-4668A8CAE53F}" destId="{2EB8ABD0-F4D4-4454-AC5E-BF6BF91740FB}" srcOrd="0" destOrd="0" presId="urn:microsoft.com/office/officeart/2005/8/layout/process1"/>
    <dgm:cxn modelId="{A4D8E54A-BC25-4F6F-A4E5-A185AFA68055}" type="presOf" srcId="{B4323422-8F3D-4B5D-85E2-397829D4E006}" destId="{6F0B879D-9225-4DA9-BDEA-89756666764A}" srcOrd="0" destOrd="0" presId="urn:microsoft.com/office/officeart/2005/8/layout/process1"/>
    <dgm:cxn modelId="{0193DE6C-9787-4947-91A5-A6C764B23764}" srcId="{04102073-2ADE-4705-B039-C53D0DD2A31F}" destId="{232A174B-5E44-4492-896D-71C39D138A66}" srcOrd="0" destOrd="0" parTransId="{30C3C828-C3B3-43DF-A20D-0C9B2D84A683}" sibTransId="{C2C3B53C-A24F-4C52-BB86-3B056438876C}"/>
    <dgm:cxn modelId="{0350E44C-4A91-4FF4-B974-BC5AAC5F0301}" type="presOf" srcId="{04102073-2ADE-4705-B039-C53D0DD2A31F}" destId="{AB0A61D0-C0A6-48DA-8790-1AEE10D29A14}" srcOrd="0" destOrd="0" presId="urn:microsoft.com/office/officeart/2005/8/layout/process1"/>
    <dgm:cxn modelId="{21DC6B6E-C167-4753-A139-F3675A7A113E}" type="presOf" srcId="{EAB4427F-4E1E-4192-9F7E-686118F0FA74}" destId="{E79F214B-18A2-4220-A4E3-CF3F5B34894D}" srcOrd="1" destOrd="0" presId="urn:microsoft.com/office/officeart/2005/8/layout/process1"/>
    <dgm:cxn modelId="{075DDC73-A6A2-49E9-8A76-F7FD9689A976}" type="presOf" srcId="{5B25A041-7B63-42F0-ADFC-85DD3F661E87}" destId="{5FEF9D6A-8678-4698-8A34-BFC6528F3FB7}" srcOrd="1" destOrd="0" presId="urn:microsoft.com/office/officeart/2005/8/layout/process1"/>
    <dgm:cxn modelId="{E8840E55-12CA-4A4D-851D-330BB85B4475}" type="presOf" srcId="{C2C3B53C-A24F-4C52-BB86-3B056438876C}" destId="{37BCF697-D10D-439F-9282-6BEE3CCFE1BD}" srcOrd="0" destOrd="0" presId="urn:microsoft.com/office/officeart/2005/8/layout/process1"/>
    <dgm:cxn modelId="{796C7276-9C15-4C3F-AF88-602CC44F4AC0}" type="presOf" srcId="{483D54A8-D8D1-4733-94D3-3A3AD34742A8}" destId="{94BE87AE-D107-4409-BA86-DFC4C2BF6F87}" srcOrd="1" destOrd="0" presId="urn:microsoft.com/office/officeart/2005/8/layout/process1"/>
    <dgm:cxn modelId="{CAB51358-EDCF-4A30-A43D-2F4701085F1B}" srcId="{04102073-2ADE-4705-B039-C53D0DD2A31F}" destId="{B4323422-8F3D-4B5D-85E2-397829D4E006}" srcOrd="3" destOrd="0" parTransId="{CE03A6FE-6132-4912-9964-D45D1606A68C}" sibTransId="{3301FD83-077B-4F7D-BC41-A371BEA9708F}"/>
    <dgm:cxn modelId="{7B5A0D82-A94D-447E-9243-99424637354C}" type="presOf" srcId="{3135B565-9476-4ADA-A98F-FE4E84CAF84F}" destId="{908F313D-6778-4DA4-8851-855607341950}" srcOrd="0" destOrd="0" presId="urn:microsoft.com/office/officeart/2005/8/layout/process1"/>
    <dgm:cxn modelId="{F55E2C85-74CF-494F-8913-F9964B760458}" type="presOf" srcId="{3301FD83-077B-4F7D-BC41-A371BEA9708F}" destId="{94485973-166F-4880-9229-6887200DCB67}" srcOrd="1" destOrd="0" presId="urn:microsoft.com/office/officeart/2005/8/layout/process1"/>
    <dgm:cxn modelId="{802A309B-A5E9-43FB-BA78-5B15258494C5}" type="presOf" srcId="{5B25A041-7B63-42F0-ADFC-85DD3F661E87}" destId="{F175CEB0-54D5-4681-A081-8F69CD1F971F}" srcOrd="0" destOrd="0" presId="urn:microsoft.com/office/officeart/2005/8/layout/process1"/>
    <dgm:cxn modelId="{9B017C9E-B575-4F57-8E08-3F7E3B79632E}" srcId="{04102073-2ADE-4705-B039-C53D0DD2A31F}" destId="{3135B565-9476-4ADA-A98F-FE4E84CAF84F}" srcOrd="5" destOrd="0" parTransId="{11C41F6B-6BED-4354-A989-FFF7513B3501}" sibTransId="{BF5447BF-4FC0-4065-992D-FDBBB37CE24D}"/>
    <dgm:cxn modelId="{904BC6BC-E07B-4090-9776-5B4B08015315}" type="presOf" srcId="{C2C3B53C-A24F-4C52-BB86-3B056438876C}" destId="{9FB3249D-EAA0-4BFD-9DBC-C2EC94E9150F}" srcOrd="1" destOrd="0" presId="urn:microsoft.com/office/officeart/2005/8/layout/process1"/>
    <dgm:cxn modelId="{EC456FC7-7049-4390-8D0B-67713BA983A6}" srcId="{04102073-2ADE-4705-B039-C53D0DD2A31F}" destId="{1A686D60-1CD0-4E81-A3B1-26A9D1665F65}" srcOrd="2" destOrd="0" parTransId="{1FACEB39-0F94-4AD2-8361-93C7016538A7}" sibTransId="{483D54A8-D8D1-4733-94D3-3A3AD34742A8}"/>
    <dgm:cxn modelId="{E902EDD9-EED0-43BB-A282-3F46D4D35257}" srcId="{04102073-2ADE-4705-B039-C53D0DD2A31F}" destId="{71CF2DC2-5C49-4C86-843D-771FF09437AF}" srcOrd="4" destOrd="0" parTransId="{2BF8D474-1FC8-4578-8C29-561B258CF2BB}" sibTransId="{5B25A041-7B63-42F0-ADFC-85DD3F661E87}"/>
    <dgm:cxn modelId="{3FEAEDDD-4562-488D-99D1-42D2A2D52CF3}" type="presOf" srcId="{232A174B-5E44-4492-896D-71C39D138A66}" destId="{A6627301-3C78-4666-874A-FECC2B773246}" srcOrd="0" destOrd="0" presId="urn:microsoft.com/office/officeart/2005/8/layout/process1"/>
    <dgm:cxn modelId="{CC0C99EB-4CE7-4E81-945D-4C477761D3A0}" type="presOf" srcId="{71CF2DC2-5C49-4C86-843D-771FF09437AF}" destId="{3103F919-14B9-4085-9978-B3FBCF91A2FA}" srcOrd="0" destOrd="0" presId="urn:microsoft.com/office/officeart/2005/8/layout/process1"/>
    <dgm:cxn modelId="{B0650FF3-E6BF-4A0B-B612-6BAF2C583AE5}" type="presOf" srcId="{3301FD83-077B-4F7D-BC41-A371BEA9708F}" destId="{9E1F6E58-F356-409A-98CA-A6B2376D1B66}" srcOrd="0" destOrd="0" presId="urn:microsoft.com/office/officeart/2005/8/layout/process1"/>
    <dgm:cxn modelId="{BC7BBDF7-43A3-4085-BE31-73423E4703A1}" type="presOf" srcId="{1A686D60-1CD0-4E81-A3B1-26A9D1665F65}" destId="{F17D009C-6E47-45AA-8911-E48268102FC5}" srcOrd="0" destOrd="0" presId="urn:microsoft.com/office/officeart/2005/8/layout/process1"/>
    <dgm:cxn modelId="{C7E0A96E-7979-4291-A522-C769F131D6C1}" type="presParOf" srcId="{AB0A61D0-C0A6-48DA-8790-1AEE10D29A14}" destId="{A6627301-3C78-4666-874A-FECC2B773246}" srcOrd="0" destOrd="0" presId="urn:microsoft.com/office/officeart/2005/8/layout/process1"/>
    <dgm:cxn modelId="{CF962F3C-2A91-48BE-866C-44A7D57A4D3D}" type="presParOf" srcId="{AB0A61D0-C0A6-48DA-8790-1AEE10D29A14}" destId="{37BCF697-D10D-439F-9282-6BEE3CCFE1BD}" srcOrd="1" destOrd="0" presId="urn:microsoft.com/office/officeart/2005/8/layout/process1"/>
    <dgm:cxn modelId="{791D9511-6377-47BD-9191-DCF430EB8787}" type="presParOf" srcId="{37BCF697-D10D-439F-9282-6BEE3CCFE1BD}" destId="{9FB3249D-EAA0-4BFD-9DBC-C2EC94E9150F}" srcOrd="0" destOrd="0" presId="urn:microsoft.com/office/officeart/2005/8/layout/process1"/>
    <dgm:cxn modelId="{75DA4E87-760A-4EB6-B0B4-9F9763280E0A}" type="presParOf" srcId="{AB0A61D0-C0A6-48DA-8790-1AEE10D29A14}" destId="{2EB8ABD0-F4D4-4454-AC5E-BF6BF91740FB}" srcOrd="2" destOrd="0" presId="urn:microsoft.com/office/officeart/2005/8/layout/process1"/>
    <dgm:cxn modelId="{5F565C07-AB51-4450-AD74-C5B91CBE5043}" type="presParOf" srcId="{AB0A61D0-C0A6-48DA-8790-1AEE10D29A14}" destId="{4F36631D-6272-4229-9FDD-9DC52DA4E0CF}" srcOrd="3" destOrd="0" presId="urn:microsoft.com/office/officeart/2005/8/layout/process1"/>
    <dgm:cxn modelId="{ED96A277-270F-4EF4-A216-44A4BAAD5606}" type="presParOf" srcId="{4F36631D-6272-4229-9FDD-9DC52DA4E0CF}" destId="{E79F214B-18A2-4220-A4E3-CF3F5B34894D}" srcOrd="0" destOrd="0" presId="urn:microsoft.com/office/officeart/2005/8/layout/process1"/>
    <dgm:cxn modelId="{671CA8C8-D18D-49FE-886E-6736FC28E111}" type="presParOf" srcId="{AB0A61D0-C0A6-48DA-8790-1AEE10D29A14}" destId="{F17D009C-6E47-45AA-8911-E48268102FC5}" srcOrd="4" destOrd="0" presId="urn:microsoft.com/office/officeart/2005/8/layout/process1"/>
    <dgm:cxn modelId="{5BBD8B55-5729-4957-9668-AFC55445B8C5}" type="presParOf" srcId="{AB0A61D0-C0A6-48DA-8790-1AEE10D29A14}" destId="{AD07273A-D0BA-45E5-B4FB-906759CD7D19}" srcOrd="5" destOrd="0" presId="urn:microsoft.com/office/officeart/2005/8/layout/process1"/>
    <dgm:cxn modelId="{429FE6D7-6BA8-42A2-967E-B94E14D60E58}" type="presParOf" srcId="{AD07273A-D0BA-45E5-B4FB-906759CD7D19}" destId="{94BE87AE-D107-4409-BA86-DFC4C2BF6F87}" srcOrd="0" destOrd="0" presId="urn:microsoft.com/office/officeart/2005/8/layout/process1"/>
    <dgm:cxn modelId="{BB825B21-6B49-4F15-B8CF-2A18C6FF3106}" type="presParOf" srcId="{AB0A61D0-C0A6-48DA-8790-1AEE10D29A14}" destId="{6F0B879D-9225-4DA9-BDEA-89756666764A}" srcOrd="6" destOrd="0" presId="urn:microsoft.com/office/officeart/2005/8/layout/process1"/>
    <dgm:cxn modelId="{4532ECBE-AAE8-4F98-9E0A-F8A0520EDA64}" type="presParOf" srcId="{AB0A61D0-C0A6-48DA-8790-1AEE10D29A14}" destId="{9E1F6E58-F356-409A-98CA-A6B2376D1B66}" srcOrd="7" destOrd="0" presId="urn:microsoft.com/office/officeart/2005/8/layout/process1"/>
    <dgm:cxn modelId="{CEB5B4BB-CD3E-4708-A5A0-550110FD279E}" type="presParOf" srcId="{9E1F6E58-F356-409A-98CA-A6B2376D1B66}" destId="{94485973-166F-4880-9229-6887200DCB67}" srcOrd="0" destOrd="0" presId="urn:microsoft.com/office/officeart/2005/8/layout/process1"/>
    <dgm:cxn modelId="{18E7DE25-2C66-4F45-A2B3-AD007A39B676}" type="presParOf" srcId="{AB0A61D0-C0A6-48DA-8790-1AEE10D29A14}" destId="{3103F919-14B9-4085-9978-B3FBCF91A2FA}" srcOrd="8" destOrd="0" presId="urn:microsoft.com/office/officeart/2005/8/layout/process1"/>
    <dgm:cxn modelId="{6795CF65-516D-4D10-B1DE-FBB080A04BD8}" type="presParOf" srcId="{AB0A61D0-C0A6-48DA-8790-1AEE10D29A14}" destId="{F175CEB0-54D5-4681-A081-8F69CD1F971F}" srcOrd="9" destOrd="0" presId="urn:microsoft.com/office/officeart/2005/8/layout/process1"/>
    <dgm:cxn modelId="{D35C875C-AF60-4833-9B1C-A7B6B6C2D9FE}" type="presParOf" srcId="{F175CEB0-54D5-4681-A081-8F69CD1F971F}" destId="{5FEF9D6A-8678-4698-8A34-BFC6528F3FB7}" srcOrd="0" destOrd="0" presId="urn:microsoft.com/office/officeart/2005/8/layout/process1"/>
    <dgm:cxn modelId="{A6C9421B-7546-430E-905E-C6634F876814}" type="presParOf" srcId="{AB0A61D0-C0A6-48DA-8790-1AEE10D29A14}" destId="{908F313D-6778-4DA4-8851-85560734195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02073-2ADE-4705-B039-C53D0DD2A3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2A174B-5E44-4492-896D-71C39D138A66}">
      <dgm:prSet phldrT="[Text]"/>
      <dgm:spPr/>
      <dgm:t>
        <a:bodyPr/>
        <a:lstStyle/>
        <a:p>
          <a:r>
            <a:rPr lang="en-US" dirty="0"/>
            <a:t>Referral</a:t>
          </a:r>
        </a:p>
      </dgm:t>
    </dgm:pt>
    <dgm:pt modelId="{30C3C828-C3B3-43DF-A20D-0C9B2D84A683}" type="parTrans" cxnId="{0193DE6C-9787-4947-91A5-A6C764B23764}">
      <dgm:prSet/>
      <dgm:spPr/>
      <dgm:t>
        <a:bodyPr/>
        <a:lstStyle/>
        <a:p>
          <a:endParaRPr lang="en-US"/>
        </a:p>
      </dgm:t>
    </dgm:pt>
    <dgm:pt modelId="{C2C3B53C-A24F-4C52-BB86-3B056438876C}" type="sibTrans" cxnId="{0193DE6C-9787-4947-91A5-A6C764B23764}">
      <dgm:prSet/>
      <dgm:spPr/>
      <dgm:t>
        <a:bodyPr/>
        <a:lstStyle/>
        <a:p>
          <a:endParaRPr lang="en-US" dirty="0"/>
        </a:p>
      </dgm:t>
    </dgm:pt>
    <dgm:pt modelId="{D8EFDFCC-0851-4C5B-9CA6-4668A8CAE53F}">
      <dgm:prSet phldrT="[Text]"/>
      <dgm:spPr/>
      <dgm:t>
        <a:bodyPr/>
        <a:lstStyle/>
        <a:p>
          <a:r>
            <a:rPr lang="en-US" dirty="0"/>
            <a:t>Application</a:t>
          </a:r>
        </a:p>
      </dgm:t>
    </dgm:pt>
    <dgm:pt modelId="{38BDFBBD-7605-45DF-A45D-468B30A48B81}" type="parTrans" cxnId="{9A80DE65-686D-4243-AA94-0ED11F0FEFC1}">
      <dgm:prSet/>
      <dgm:spPr/>
      <dgm:t>
        <a:bodyPr/>
        <a:lstStyle/>
        <a:p>
          <a:endParaRPr lang="en-US"/>
        </a:p>
      </dgm:t>
    </dgm:pt>
    <dgm:pt modelId="{EAB4427F-4E1E-4192-9F7E-686118F0FA74}" type="sibTrans" cxnId="{9A80DE65-686D-4243-AA94-0ED11F0FEFC1}">
      <dgm:prSet/>
      <dgm:spPr/>
      <dgm:t>
        <a:bodyPr/>
        <a:lstStyle/>
        <a:p>
          <a:endParaRPr lang="en-US"/>
        </a:p>
      </dgm:t>
    </dgm:pt>
    <dgm:pt modelId="{1A686D60-1CD0-4E81-A3B1-26A9D1665F6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Eligibility Determination</a:t>
          </a:r>
        </a:p>
        <a:p>
          <a:r>
            <a:rPr lang="en-US" dirty="0"/>
            <a:t>(certification)</a:t>
          </a:r>
        </a:p>
      </dgm:t>
    </dgm:pt>
    <dgm:pt modelId="{1FACEB39-0F94-4AD2-8361-93C7016538A7}" type="parTrans" cxnId="{EC456FC7-7049-4390-8D0B-67713BA983A6}">
      <dgm:prSet/>
      <dgm:spPr/>
      <dgm:t>
        <a:bodyPr/>
        <a:lstStyle/>
        <a:p>
          <a:endParaRPr lang="en-US"/>
        </a:p>
      </dgm:t>
    </dgm:pt>
    <dgm:pt modelId="{483D54A8-D8D1-4733-94D3-3A3AD34742A8}" type="sibTrans" cxnId="{EC456FC7-7049-4390-8D0B-67713BA983A6}">
      <dgm:prSet/>
      <dgm:spPr/>
      <dgm:t>
        <a:bodyPr/>
        <a:lstStyle/>
        <a:p>
          <a:endParaRPr lang="en-US"/>
        </a:p>
      </dgm:t>
    </dgm:pt>
    <dgm:pt modelId="{B4323422-8F3D-4B5D-85E2-397829D4E00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Employment Service Level</a:t>
          </a:r>
        </a:p>
      </dgm:t>
    </dgm:pt>
    <dgm:pt modelId="{CE03A6FE-6132-4912-9964-D45D1606A68C}" type="parTrans" cxnId="{CAB51358-EDCF-4A30-A43D-2F4701085F1B}">
      <dgm:prSet/>
      <dgm:spPr/>
      <dgm:t>
        <a:bodyPr/>
        <a:lstStyle/>
        <a:p>
          <a:endParaRPr lang="en-US"/>
        </a:p>
      </dgm:t>
    </dgm:pt>
    <dgm:pt modelId="{3301FD83-077B-4F7D-BC41-A371BEA9708F}" type="sibTrans" cxnId="{CAB51358-EDCF-4A30-A43D-2F4701085F1B}">
      <dgm:prSet/>
      <dgm:spPr/>
      <dgm:t>
        <a:bodyPr/>
        <a:lstStyle/>
        <a:p>
          <a:endParaRPr lang="en-US"/>
        </a:p>
      </dgm:t>
    </dgm:pt>
    <dgm:pt modelId="{71CF2DC2-5C49-4C86-843D-771FF09437A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Initiate Services</a:t>
          </a:r>
        </a:p>
      </dgm:t>
    </dgm:pt>
    <dgm:pt modelId="{2BF8D474-1FC8-4578-8C29-561B258CF2BB}" type="parTrans" cxnId="{E902EDD9-EED0-43BB-A282-3F46D4D35257}">
      <dgm:prSet/>
      <dgm:spPr/>
      <dgm:t>
        <a:bodyPr/>
        <a:lstStyle/>
        <a:p>
          <a:endParaRPr lang="en-US"/>
        </a:p>
      </dgm:t>
    </dgm:pt>
    <dgm:pt modelId="{5B25A041-7B63-42F0-ADFC-85DD3F661E87}" type="sibTrans" cxnId="{E902EDD9-EED0-43BB-A282-3F46D4D35257}">
      <dgm:prSet/>
      <dgm:spPr/>
      <dgm:t>
        <a:bodyPr/>
        <a:lstStyle/>
        <a:p>
          <a:endParaRPr lang="en-US"/>
        </a:p>
      </dgm:t>
    </dgm:pt>
    <dgm:pt modelId="{3135B565-9476-4ADA-A98F-FE4E84CAF84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Successful Closure</a:t>
          </a:r>
        </a:p>
      </dgm:t>
    </dgm:pt>
    <dgm:pt modelId="{11C41F6B-6BED-4354-A989-FFF7513B3501}" type="parTrans" cxnId="{9B017C9E-B575-4F57-8E08-3F7E3B79632E}">
      <dgm:prSet/>
      <dgm:spPr/>
      <dgm:t>
        <a:bodyPr/>
        <a:lstStyle/>
        <a:p>
          <a:endParaRPr lang="en-US"/>
        </a:p>
      </dgm:t>
    </dgm:pt>
    <dgm:pt modelId="{BF5447BF-4FC0-4065-992D-FDBBB37CE24D}" type="sibTrans" cxnId="{9B017C9E-B575-4F57-8E08-3F7E3B79632E}">
      <dgm:prSet/>
      <dgm:spPr/>
      <dgm:t>
        <a:bodyPr/>
        <a:lstStyle/>
        <a:p>
          <a:endParaRPr lang="en-US"/>
        </a:p>
      </dgm:t>
    </dgm:pt>
    <dgm:pt modelId="{AB0A61D0-C0A6-48DA-8790-1AEE10D29A14}" type="pres">
      <dgm:prSet presAssocID="{04102073-2ADE-4705-B039-C53D0DD2A31F}" presName="Name0" presStyleCnt="0">
        <dgm:presLayoutVars>
          <dgm:dir/>
          <dgm:resizeHandles val="exact"/>
        </dgm:presLayoutVars>
      </dgm:prSet>
      <dgm:spPr/>
    </dgm:pt>
    <dgm:pt modelId="{A6627301-3C78-4666-874A-FECC2B773246}" type="pres">
      <dgm:prSet presAssocID="{232A174B-5E44-4492-896D-71C39D138A66}" presName="node" presStyleLbl="node1" presStyleIdx="0" presStyleCnt="6">
        <dgm:presLayoutVars>
          <dgm:bulletEnabled val="1"/>
        </dgm:presLayoutVars>
      </dgm:prSet>
      <dgm:spPr/>
    </dgm:pt>
    <dgm:pt modelId="{37BCF697-D10D-439F-9282-6BEE3CCFE1BD}" type="pres">
      <dgm:prSet presAssocID="{C2C3B53C-A24F-4C52-BB86-3B056438876C}" presName="sibTrans" presStyleLbl="sibTrans2D1" presStyleIdx="0" presStyleCnt="5"/>
      <dgm:spPr/>
    </dgm:pt>
    <dgm:pt modelId="{9FB3249D-EAA0-4BFD-9DBC-C2EC94E9150F}" type="pres">
      <dgm:prSet presAssocID="{C2C3B53C-A24F-4C52-BB86-3B056438876C}" presName="connectorText" presStyleLbl="sibTrans2D1" presStyleIdx="0" presStyleCnt="5"/>
      <dgm:spPr/>
    </dgm:pt>
    <dgm:pt modelId="{2EB8ABD0-F4D4-4454-AC5E-BF6BF91740FB}" type="pres">
      <dgm:prSet presAssocID="{D8EFDFCC-0851-4C5B-9CA6-4668A8CAE53F}" presName="node" presStyleLbl="node1" presStyleIdx="1" presStyleCnt="6">
        <dgm:presLayoutVars>
          <dgm:bulletEnabled val="1"/>
        </dgm:presLayoutVars>
      </dgm:prSet>
      <dgm:spPr/>
    </dgm:pt>
    <dgm:pt modelId="{4F36631D-6272-4229-9FDD-9DC52DA4E0CF}" type="pres">
      <dgm:prSet presAssocID="{EAB4427F-4E1E-4192-9F7E-686118F0FA74}" presName="sibTrans" presStyleLbl="sibTrans2D1" presStyleIdx="1" presStyleCnt="5" custLinFactNeighborX="-42703" custLinFactNeighborY="45462"/>
      <dgm:spPr/>
    </dgm:pt>
    <dgm:pt modelId="{E79F214B-18A2-4220-A4E3-CF3F5B34894D}" type="pres">
      <dgm:prSet presAssocID="{EAB4427F-4E1E-4192-9F7E-686118F0FA74}" presName="connectorText" presStyleLbl="sibTrans2D1" presStyleIdx="1" presStyleCnt="5"/>
      <dgm:spPr/>
    </dgm:pt>
    <dgm:pt modelId="{F17D009C-6E47-45AA-8911-E48268102FC5}" type="pres">
      <dgm:prSet presAssocID="{1A686D60-1CD0-4E81-A3B1-26A9D1665F65}" presName="node" presStyleLbl="node1" presStyleIdx="2" presStyleCnt="6">
        <dgm:presLayoutVars>
          <dgm:bulletEnabled val="1"/>
        </dgm:presLayoutVars>
      </dgm:prSet>
      <dgm:spPr/>
    </dgm:pt>
    <dgm:pt modelId="{AD07273A-D0BA-45E5-B4FB-906759CD7D19}" type="pres">
      <dgm:prSet presAssocID="{483D54A8-D8D1-4733-94D3-3A3AD34742A8}" presName="sibTrans" presStyleLbl="sibTrans2D1" presStyleIdx="2" presStyleCnt="5"/>
      <dgm:spPr/>
    </dgm:pt>
    <dgm:pt modelId="{94BE87AE-D107-4409-BA86-DFC4C2BF6F87}" type="pres">
      <dgm:prSet presAssocID="{483D54A8-D8D1-4733-94D3-3A3AD34742A8}" presName="connectorText" presStyleLbl="sibTrans2D1" presStyleIdx="2" presStyleCnt="5"/>
      <dgm:spPr/>
    </dgm:pt>
    <dgm:pt modelId="{6F0B879D-9225-4DA9-BDEA-89756666764A}" type="pres">
      <dgm:prSet presAssocID="{B4323422-8F3D-4B5D-85E2-397829D4E006}" presName="node" presStyleLbl="node1" presStyleIdx="3" presStyleCnt="6">
        <dgm:presLayoutVars>
          <dgm:bulletEnabled val="1"/>
        </dgm:presLayoutVars>
      </dgm:prSet>
      <dgm:spPr/>
    </dgm:pt>
    <dgm:pt modelId="{9E1F6E58-F356-409A-98CA-A6B2376D1B66}" type="pres">
      <dgm:prSet presAssocID="{3301FD83-077B-4F7D-BC41-A371BEA9708F}" presName="sibTrans" presStyleLbl="sibTrans2D1" presStyleIdx="3" presStyleCnt="5"/>
      <dgm:spPr/>
    </dgm:pt>
    <dgm:pt modelId="{94485973-166F-4880-9229-6887200DCB67}" type="pres">
      <dgm:prSet presAssocID="{3301FD83-077B-4F7D-BC41-A371BEA9708F}" presName="connectorText" presStyleLbl="sibTrans2D1" presStyleIdx="3" presStyleCnt="5"/>
      <dgm:spPr/>
    </dgm:pt>
    <dgm:pt modelId="{3103F919-14B9-4085-9978-B3FBCF91A2FA}" type="pres">
      <dgm:prSet presAssocID="{71CF2DC2-5C49-4C86-843D-771FF09437AF}" presName="node" presStyleLbl="node1" presStyleIdx="4" presStyleCnt="6">
        <dgm:presLayoutVars>
          <dgm:bulletEnabled val="1"/>
        </dgm:presLayoutVars>
      </dgm:prSet>
      <dgm:spPr/>
    </dgm:pt>
    <dgm:pt modelId="{F175CEB0-54D5-4681-A081-8F69CD1F971F}" type="pres">
      <dgm:prSet presAssocID="{5B25A041-7B63-42F0-ADFC-85DD3F661E87}" presName="sibTrans" presStyleLbl="sibTrans2D1" presStyleIdx="4" presStyleCnt="5"/>
      <dgm:spPr/>
    </dgm:pt>
    <dgm:pt modelId="{5FEF9D6A-8678-4698-8A34-BFC6528F3FB7}" type="pres">
      <dgm:prSet presAssocID="{5B25A041-7B63-42F0-ADFC-85DD3F661E87}" presName="connectorText" presStyleLbl="sibTrans2D1" presStyleIdx="4" presStyleCnt="5"/>
      <dgm:spPr/>
    </dgm:pt>
    <dgm:pt modelId="{908F313D-6778-4DA4-8851-855607341950}" type="pres">
      <dgm:prSet presAssocID="{3135B565-9476-4ADA-A98F-FE4E84CAF84F}" presName="node" presStyleLbl="node1" presStyleIdx="5" presStyleCnt="6">
        <dgm:presLayoutVars>
          <dgm:bulletEnabled val="1"/>
        </dgm:presLayoutVars>
      </dgm:prSet>
      <dgm:spPr/>
    </dgm:pt>
  </dgm:ptLst>
  <dgm:cxnLst>
    <dgm:cxn modelId="{1D8A152E-829E-4E74-9218-965CC8D9F2B9}" type="presOf" srcId="{483D54A8-D8D1-4733-94D3-3A3AD34742A8}" destId="{AD07273A-D0BA-45E5-B4FB-906759CD7D19}" srcOrd="0" destOrd="0" presId="urn:microsoft.com/office/officeart/2005/8/layout/process1"/>
    <dgm:cxn modelId="{D844C25C-F9D1-42C0-AF0A-C205D3A87006}" type="presOf" srcId="{EAB4427F-4E1E-4192-9F7E-686118F0FA74}" destId="{4F36631D-6272-4229-9FDD-9DC52DA4E0CF}" srcOrd="0" destOrd="0" presId="urn:microsoft.com/office/officeart/2005/8/layout/process1"/>
    <dgm:cxn modelId="{9A80DE65-686D-4243-AA94-0ED11F0FEFC1}" srcId="{04102073-2ADE-4705-B039-C53D0DD2A31F}" destId="{D8EFDFCC-0851-4C5B-9CA6-4668A8CAE53F}" srcOrd="1" destOrd="0" parTransId="{38BDFBBD-7605-45DF-A45D-468B30A48B81}" sibTransId="{EAB4427F-4E1E-4192-9F7E-686118F0FA74}"/>
    <dgm:cxn modelId="{2E145F67-0BE1-451C-9453-A28165F08135}" type="presOf" srcId="{D8EFDFCC-0851-4C5B-9CA6-4668A8CAE53F}" destId="{2EB8ABD0-F4D4-4454-AC5E-BF6BF91740FB}" srcOrd="0" destOrd="0" presId="urn:microsoft.com/office/officeart/2005/8/layout/process1"/>
    <dgm:cxn modelId="{A4D8E54A-BC25-4F6F-A4E5-A185AFA68055}" type="presOf" srcId="{B4323422-8F3D-4B5D-85E2-397829D4E006}" destId="{6F0B879D-9225-4DA9-BDEA-89756666764A}" srcOrd="0" destOrd="0" presId="urn:microsoft.com/office/officeart/2005/8/layout/process1"/>
    <dgm:cxn modelId="{0193DE6C-9787-4947-91A5-A6C764B23764}" srcId="{04102073-2ADE-4705-B039-C53D0DD2A31F}" destId="{232A174B-5E44-4492-896D-71C39D138A66}" srcOrd="0" destOrd="0" parTransId="{30C3C828-C3B3-43DF-A20D-0C9B2D84A683}" sibTransId="{C2C3B53C-A24F-4C52-BB86-3B056438876C}"/>
    <dgm:cxn modelId="{0350E44C-4A91-4FF4-B974-BC5AAC5F0301}" type="presOf" srcId="{04102073-2ADE-4705-B039-C53D0DD2A31F}" destId="{AB0A61D0-C0A6-48DA-8790-1AEE10D29A14}" srcOrd="0" destOrd="0" presId="urn:microsoft.com/office/officeart/2005/8/layout/process1"/>
    <dgm:cxn modelId="{21DC6B6E-C167-4753-A139-F3675A7A113E}" type="presOf" srcId="{EAB4427F-4E1E-4192-9F7E-686118F0FA74}" destId="{E79F214B-18A2-4220-A4E3-CF3F5B34894D}" srcOrd="1" destOrd="0" presId="urn:microsoft.com/office/officeart/2005/8/layout/process1"/>
    <dgm:cxn modelId="{075DDC73-A6A2-49E9-8A76-F7FD9689A976}" type="presOf" srcId="{5B25A041-7B63-42F0-ADFC-85DD3F661E87}" destId="{5FEF9D6A-8678-4698-8A34-BFC6528F3FB7}" srcOrd="1" destOrd="0" presId="urn:microsoft.com/office/officeart/2005/8/layout/process1"/>
    <dgm:cxn modelId="{E8840E55-12CA-4A4D-851D-330BB85B4475}" type="presOf" srcId="{C2C3B53C-A24F-4C52-BB86-3B056438876C}" destId="{37BCF697-D10D-439F-9282-6BEE3CCFE1BD}" srcOrd="0" destOrd="0" presId="urn:microsoft.com/office/officeart/2005/8/layout/process1"/>
    <dgm:cxn modelId="{796C7276-9C15-4C3F-AF88-602CC44F4AC0}" type="presOf" srcId="{483D54A8-D8D1-4733-94D3-3A3AD34742A8}" destId="{94BE87AE-D107-4409-BA86-DFC4C2BF6F87}" srcOrd="1" destOrd="0" presId="urn:microsoft.com/office/officeart/2005/8/layout/process1"/>
    <dgm:cxn modelId="{CAB51358-EDCF-4A30-A43D-2F4701085F1B}" srcId="{04102073-2ADE-4705-B039-C53D0DD2A31F}" destId="{B4323422-8F3D-4B5D-85E2-397829D4E006}" srcOrd="3" destOrd="0" parTransId="{CE03A6FE-6132-4912-9964-D45D1606A68C}" sibTransId="{3301FD83-077B-4F7D-BC41-A371BEA9708F}"/>
    <dgm:cxn modelId="{7B5A0D82-A94D-447E-9243-99424637354C}" type="presOf" srcId="{3135B565-9476-4ADA-A98F-FE4E84CAF84F}" destId="{908F313D-6778-4DA4-8851-855607341950}" srcOrd="0" destOrd="0" presId="urn:microsoft.com/office/officeart/2005/8/layout/process1"/>
    <dgm:cxn modelId="{F55E2C85-74CF-494F-8913-F9964B760458}" type="presOf" srcId="{3301FD83-077B-4F7D-BC41-A371BEA9708F}" destId="{94485973-166F-4880-9229-6887200DCB67}" srcOrd="1" destOrd="0" presId="urn:microsoft.com/office/officeart/2005/8/layout/process1"/>
    <dgm:cxn modelId="{802A309B-A5E9-43FB-BA78-5B15258494C5}" type="presOf" srcId="{5B25A041-7B63-42F0-ADFC-85DD3F661E87}" destId="{F175CEB0-54D5-4681-A081-8F69CD1F971F}" srcOrd="0" destOrd="0" presId="urn:microsoft.com/office/officeart/2005/8/layout/process1"/>
    <dgm:cxn modelId="{9B017C9E-B575-4F57-8E08-3F7E3B79632E}" srcId="{04102073-2ADE-4705-B039-C53D0DD2A31F}" destId="{3135B565-9476-4ADA-A98F-FE4E84CAF84F}" srcOrd="5" destOrd="0" parTransId="{11C41F6B-6BED-4354-A989-FFF7513B3501}" sibTransId="{BF5447BF-4FC0-4065-992D-FDBBB37CE24D}"/>
    <dgm:cxn modelId="{904BC6BC-E07B-4090-9776-5B4B08015315}" type="presOf" srcId="{C2C3B53C-A24F-4C52-BB86-3B056438876C}" destId="{9FB3249D-EAA0-4BFD-9DBC-C2EC94E9150F}" srcOrd="1" destOrd="0" presId="urn:microsoft.com/office/officeart/2005/8/layout/process1"/>
    <dgm:cxn modelId="{EC456FC7-7049-4390-8D0B-67713BA983A6}" srcId="{04102073-2ADE-4705-B039-C53D0DD2A31F}" destId="{1A686D60-1CD0-4E81-A3B1-26A9D1665F65}" srcOrd="2" destOrd="0" parTransId="{1FACEB39-0F94-4AD2-8361-93C7016538A7}" sibTransId="{483D54A8-D8D1-4733-94D3-3A3AD34742A8}"/>
    <dgm:cxn modelId="{E902EDD9-EED0-43BB-A282-3F46D4D35257}" srcId="{04102073-2ADE-4705-B039-C53D0DD2A31F}" destId="{71CF2DC2-5C49-4C86-843D-771FF09437AF}" srcOrd="4" destOrd="0" parTransId="{2BF8D474-1FC8-4578-8C29-561B258CF2BB}" sibTransId="{5B25A041-7B63-42F0-ADFC-85DD3F661E87}"/>
    <dgm:cxn modelId="{3FEAEDDD-4562-488D-99D1-42D2A2D52CF3}" type="presOf" srcId="{232A174B-5E44-4492-896D-71C39D138A66}" destId="{A6627301-3C78-4666-874A-FECC2B773246}" srcOrd="0" destOrd="0" presId="urn:microsoft.com/office/officeart/2005/8/layout/process1"/>
    <dgm:cxn modelId="{CC0C99EB-4CE7-4E81-945D-4C477761D3A0}" type="presOf" srcId="{71CF2DC2-5C49-4C86-843D-771FF09437AF}" destId="{3103F919-14B9-4085-9978-B3FBCF91A2FA}" srcOrd="0" destOrd="0" presId="urn:microsoft.com/office/officeart/2005/8/layout/process1"/>
    <dgm:cxn modelId="{B0650FF3-E6BF-4A0B-B612-6BAF2C583AE5}" type="presOf" srcId="{3301FD83-077B-4F7D-BC41-A371BEA9708F}" destId="{9E1F6E58-F356-409A-98CA-A6B2376D1B66}" srcOrd="0" destOrd="0" presId="urn:microsoft.com/office/officeart/2005/8/layout/process1"/>
    <dgm:cxn modelId="{BC7BBDF7-43A3-4085-BE31-73423E4703A1}" type="presOf" srcId="{1A686D60-1CD0-4E81-A3B1-26A9D1665F65}" destId="{F17D009C-6E47-45AA-8911-E48268102FC5}" srcOrd="0" destOrd="0" presId="urn:microsoft.com/office/officeart/2005/8/layout/process1"/>
    <dgm:cxn modelId="{C7E0A96E-7979-4291-A522-C769F131D6C1}" type="presParOf" srcId="{AB0A61D0-C0A6-48DA-8790-1AEE10D29A14}" destId="{A6627301-3C78-4666-874A-FECC2B773246}" srcOrd="0" destOrd="0" presId="urn:microsoft.com/office/officeart/2005/8/layout/process1"/>
    <dgm:cxn modelId="{CF962F3C-2A91-48BE-866C-44A7D57A4D3D}" type="presParOf" srcId="{AB0A61D0-C0A6-48DA-8790-1AEE10D29A14}" destId="{37BCF697-D10D-439F-9282-6BEE3CCFE1BD}" srcOrd="1" destOrd="0" presId="urn:microsoft.com/office/officeart/2005/8/layout/process1"/>
    <dgm:cxn modelId="{791D9511-6377-47BD-9191-DCF430EB8787}" type="presParOf" srcId="{37BCF697-D10D-439F-9282-6BEE3CCFE1BD}" destId="{9FB3249D-EAA0-4BFD-9DBC-C2EC94E9150F}" srcOrd="0" destOrd="0" presId="urn:microsoft.com/office/officeart/2005/8/layout/process1"/>
    <dgm:cxn modelId="{75DA4E87-760A-4EB6-B0B4-9F9763280E0A}" type="presParOf" srcId="{AB0A61D0-C0A6-48DA-8790-1AEE10D29A14}" destId="{2EB8ABD0-F4D4-4454-AC5E-BF6BF91740FB}" srcOrd="2" destOrd="0" presId="urn:microsoft.com/office/officeart/2005/8/layout/process1"/>
    <dgm:cxn modelId="{5F565C07-AB51-4450-AD74-C5B91CBE5043}" type="presParOf" srcId="{AB0A61D0-C0A6-48DA-8790-1AEE10D29A14}" destId="{4F36631D-6272-4229-9FDD-9DC52DA4E0CF}" srcOrd="3" destOrd="0" presId="urn:microsoft.com/office/officeart/2005/8/layout/process1"/>
    <dgm:cxn modelId="{ED96A277-270F-4EF4-A216-44A4BAAD5606}" type="presParOf" srcId="{4F36631D-6272-4229-9FDD-9DC52DA4E0CF}" destId="{E79F214B-18A2-4220-A4E3-CF3F5B34894D}" srcOrd="0" destOrd="0" presId="urn:microsoft.com/office/officeart/2005/8/layout/process1"/>
    <dgm:cxn modelId="{671CA8C8-D18D-49FE-886E-6736FC28E111}" type="presParOf" srcId="{AB0A61D0-C0A6-48DA-8790-1AEE10D29A14}" destId="{F17D009C-6E47-45AA-8911-E48268102FC5}" srcOrd="4" destOrd="0" presId="urn:microsoft.com/office/officeart/2005/8/layout/process1"/>
    <dgm:cxn modelId="{5BBD8B55-5729-4957-9668-AFC55445B8C5}" type="presParOf" srcId="{AB0A61D0-C0A6-48DA-8790-1AEE10D29A14}" destId="{AD07273A-D0BA-45E5-B4FB-906759CD7D19}" srcOrd="5" destOrd="0" presId="urn:microsoft.com/office/officeart/2005/8/layout/process1"/>
    <dgm:cxn modelId="{429FE6D7-6BA8-42A2-967E-B94E14D60E58}" type="presParOf" srcId="{AD07273A-D0BA-45E5-B4FB-906759CD7D19}" destId="{94BE87AE-D107-4409-BA86-DFC4C2BF6F87}" srcOrd="0" destOrd="0" presId="urn:microsoft.com/office/officeart/2005/8/layout/process1"/>
    <dgm:cxn modelId="{BB825B21-6B49-4F15-B8CF-2A18C6FF3106}" type="presParOf" srcId="{AB0A61D0-C0A6-48DA-8790-1AEE10D29A14}" destId="{6F0B879D-9225-4DA9-BDEA-89756666764A}" srcOrd="6" destOrd="0" presId="urn:microsoft.com/office/officeart/2005/8/layout/process1"/>
    <dgm:cxn modelId="{4532ECBE-AAE8-4F98-9E0A-F8A0520EDA64}" type="presParOf" srcId="{AB0A61D0-C0A6-48DA-8790-1AEE10D29A14}" destId="{9E1F6E58-F356-409A-98CA-A6B2376D1B66}" srcOrd="7" destOrd="0" presId="urn:microsoft.com/office/officeart/2005/8/layout/process1"/>
    <dgm:cxn modelId="{CEB5B4BB-CD3E-4708-A5A0-550110FD279E}" type="presParOf" srcId="{9E1F6E58-F356-409A-98CA-A6B2376D1B66}" destId="{94485973-166F-4880-9229-6887200DCB67}" srcOrd="0" destOrd="0" presId="urn:microsoft.com/office/officeart/2005/8/layout/process1"/>
    <dgm:cxn modelId="{18E7DE25-2C66-4F45-A2B3-AD007A39B676}" type="presParOf" srcId="{AB0A61D0-C0A6-48DA-8790-1AEE10D29A14}" destId="{3103F919-14B9-4085-9978-B3FBCF91A2FA}" srcOrd="8" destOrd="0" presId="urn:microsoft.com/office/officeart/2005/8/layout/process1"/>
    <dgm:cxn modelId="{6795CF65-516D-4D10-B1DE-FBB080A04BD8}" type="presParOf" srcId="{AB0A61D0-C0A6-48DA-8790-1AEE10D29A14}" destId="{F175CEB0-54D5-4681-A081-8F69CD1F971F}" srcOrd="9" destOrd="0" presId="urn:microsoft.com/office/officeart/2005/8/layout/process1"/>
    <dgm:cxn modelId="{D35C875C-AF60-4833-9B1C-A7B6B6C2D9FE}" type="presParOf" srcId="{F175CEB0-54D5-4681-A081-8F69CD1F971F}" destId="{5FEF9D6A-8678-4698-8A34-BFC6528F3FB7}" srcOrd="0" destOrd="0" presId="urn:microsoft.com/office/officeart/2005/8/layout/process1"/>
    <dgm:cxn modelId="{A6C9421B-7546-430E-905E-C6634F876814}" type="presParOf" srcId="{AB0A61D0-C0A6-48DA-8790-1AEE10D29A14}" destId="{908F313D-6778-4DA4-8851-85560734195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102073-2ADE-4705-B039-C53D0DD2A3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2A174B-5E44-4492-896D-71C39D138A66}">
      <dgm:prSet phldrT="[Text]"/>
      <dgm:spPr/>
      <dgm:t>
        <a:bodyPr/>
        <a:lstStyle/>
        <a:p>
          <a:r>
            <a:rPr lang="en-US"/>
            <a:t>Referral</a:t>
          </a:r>
        </a:p>
      </dgm:t>
    </dgm:pt>
    <dgm:pt modelId="{30C3C828-C3B3-43DF-A20D-0C9B2D84A683}" type="parTrans" cxnId="{0193DE6C-9787-4947-91A5-A6C764B23764}">
      <dgm:prSet/>
      <dgm:spPr/>
      <dgm:t>
        <a:bodyPr/>
        <a:lstStyle/>
        <a:p>
          <a:endParaRPr lang="en-US"/>
        </a:p>
      </dgm:t>
    </dgm:pt>
    <dgm:pt modelId="{C2C3B53C-A24F-4C52-BB86-3B056438876C}" type="sibTrans" cxnId="{0193DE6C-9787-4947-91A5-A6C764B23764}">
      <dgm:prSet/>
      <dgm:spPr/>
      <dgm:t>
        <a:bodyPr/>
        <a:lstStyle/>
        <a:p>
          <a:endParaRPr lang="en-US"/>
        </a:p>
      </dgm:t>
    </dgm:pt>
    <dgm:pt modelId="{D8EFDFCC-0851-4C5B-9CA6-4668A8CAE53F}">
      <dgm:prSet phldrT="[Text]"/>
      <dgm:spPr/>
      <dgm:t>
        <a:bodyPr/>
        <a:lstStyle/>
        <a:p>
          <a:r>
            <a:rPr lang="en-US"/>
            <a:t>Application</a:t>
          </a:r>
        </a:p>
      </dgm:t>
    </dgm:pt>
    <dgm:pt modelId="{38BDFBBD-7605-45DF-A45D-468B30A48B81}" type="parTrans" cxnId="{9A80DE65-686D-4243-AA94-0ED11F0FEFC1}">
      <dgm:prSet/>
      <dgm:spPr/>
      <dgm:t>
        <a:bodyPr/>
        <a:lstStyle/>
        <a:p>
          <a:endParaRPr lang="en-US"/>
        </a:p>
      </dgm:t>
    </dgm:pt>
    <dgm:pt modelId="{EAB4427F-4E1E-4192-9F7E-686118F0FA74}" type="sibTrans" cxnId="{9A80DE65-686D-4243-AA94-0ED11F0FEFC1}">
      <dgm:prSet/>
      <dgm:spPr/>
      <dgm:t>
        <a:bodyPr/>
        <a:lstStyle/>
        <a:p>
          <a:endParaRPr lang="en-US"/>
        </a:p>
      </dgm:t>
    </dgm:pt>
    <dgm:pt modelId="{1A686D60-1CD0-4E81-A3B1-26A9D1665F65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Eligibility Determination</a:t>
          </a:r>
        </a:p>
        <a:p>
          <a:r>
            <a:rPr lang="en-US" dirty="0">
              <a:solidFill>
                <a:schemeClr val="tx1"/>
              </a:solidFill>
            </a:rPr>
            <a:t>(certification)</a:t>
          </a:r>
        </a:p>
      </dgm:t>
    </dgm:pt>
    <dgm:pt modelId="{1FACEB39-0F94-4AD2-8361-93C7016538A7}" type="parTrans" cxnId="{EC456FC7-7049-4390-8D0B-67713BA983A6}">
      <dgm:prSet/>
      <dgm:spPr/>
      <dgm:t>
        <a:bodyPr/>
        <a:lstStyle/>
        <a:p>
          <a:endParaRPr lang="en-US"/>
        </a:p>
      </dgm:t>
    </dgm:pt>
    <dgm:pt modelId="{483D54A8-D8D1-4733-94D3-3A3AD34742A8}" type="sibTrans" cxnId="{EC456FC7-7049-4390-8D0B-67713BA983A6}">
      <dgm:prSet/>
      <dgm:spPr/>
      <dgm:t>
        <a:bodyPr/>
        <a:lstStyle/>
        <a:p>
          <a:endParaRPr lang="en-US"/>
        </a:p>
      </dgm:t>
    </dgm:pt>
    <dgm:pt modelId="{B4323422-8F3D-4B5D-85E2-397829D4E006}">
      <dgm:prSet phldrT="[Text]"/>
      <dgm:spPr/>
      <dgm:t>
        <a:bodyPr/>
        <a:lstStyle/>
        <a:p>
          <a:r>
            <a:rPr lang="en-US"/>
            <a:t>Plan Development &amp; Service Selection</a:t>
          </a:r>
        </a:p>
      </dgm:t>
    </dgm:pt>
    <dgm:pt modelId="{CE03A6FE-6132-4912-9964-D45D1606A68C}" type="parTrans" cxnId="{CAB51358-EDCF-4A30-A43D-2F4701085F1B}">
      <dgm:prSet/>
      <dgm:spPr/>
      <dgm:t>
        <a:bodyPr/>
        <a:lstStyle/>
        <a:p>
          <a:endParaRPr lang="en-US"/>
        </a:p>
      </dgm:t>
    </dgm:pt>
    <dgm:pt modelId="{3301FD83-077B-4F7D-BC41-A371BEA9708F}" type="sibTrans" cxnId="{CAB51358-EDCF-4A30-A43D-2F4701085F1B}">
      <dgm:prSet/>
      <dgm:spPr/>
      <dgm:t>
        <a:bodyPr/>
        <a:lstStyle/>
        <a:p>
          <a:endParaRPr lang="en-US"/>
        </a:p>
      </dgm:t>
    </dgm:pt>
    <dgm:pt modelId="{71CF2DC2-5C49-4C86-843D-771FF09437AF}">
      <dgm:prSet phldrT="[Text]"/>
      <dgm:spPr/>
      <dgm:t>
        <a:bodyPr/>
        <a:lstStyle/>
        <a:p>
          <a:r>
            <a:rPr lang="en-US"/>
            <a:t>Initiate Services</a:t>
          </a:r>
        </a:p>
      </dgm:t>
    </dgm:pt>
    <dgm:pt modelId="{2BF8D474-1FC8-4578-8C29-561B258CF2BB}" type="parTrans" cxnId="{E902EDD9-EED0-43BB-A282-3F46D4D35257}">
      <dgm:prSet/>
      <dgm:spPr/>
      <dgm:t>
        <a:bodyPr/>
        <a:lstStyle/>
        <a:p>
          <a:endParaRPr lang="en-US"/>
        </a:p>
      </dgm:t>
    </dgm:pt>
    <dgm:pt modelId="{5B25A041-7B63-42F0-ADFC-85DD3F661E87}" type="sibTrans" cxnId="{E902EDD9-EED0-43BB-A282-3F46D4D35257}">
      <dgm:prSet/>
      <dgm:spPr/>
      <dgm:t>
        <a:bodyPr/>
        <a:lstStyle/>
        <a:p>
          <a:endParaRPr lang="en-US"/>
        </a:p>
      </dgm:t>
    </dgm:pt>
    <dgm:pt modelId="{3135B565-9476-4ADA-A98F-FE4E84CAF84F}">
      <dgm:prSet phldrT="[Text]"/>
      <dgm:spPr/>
      <dgm:t>
        <a:bodyPr/>
        <a:lstStyle/>
        <a:p>
          <a:r>
            <a:rPr lang="en-US"/>
            <a:t>Successful Closure</a:t>
          </a:r>
        </a:p>
      </dgm:t>
    </dgm:pt>
    <dgm:pt modelId="{11C41F6B-6BED-4354-A989-FFF7513B3501}" type="parTrans" cxnId="{9B017C9E-B575-4F57-8E08-3F7E3B79632E}">
      <dgm:prSet/>
      <dgm:spPr/>
      <dgm:t>
        <a:bodyPr/>
        <a:lstStyle/>
        <a:p>
          <a:endParaRPr lang="en-US"/>
        </a:p>
      </dgm:t>
    </dgm:pt>
    <dgm:pt modelId="{BF5447BF-4FC0-4065-992D-FDBBB37CE24D}" type="sibTrans" cxnId="{9B017C9E-B575-4F57-8E08-3F7E3B79632E}">
      <dgm:prSet/>
      <dgm:spPr/>
      <dgm:t>
        <a:bodyPr/>
        <a:lstStyle/>
        <a:p>
          <a:endParaRPr lang="en-US"/>
        </a:p>
      </dgm:t>
    </dgm:pt>
    <dgm:pt modelId="{AB0A61D0-C0A6-48DA-8790-1AEE10D29A14}" type="pres">
      <dgm:prSet presAssocID="{04102073-2ADE-4705-B039-C53D0DD2A31F}" presName="Name0" presStyleCnt="0">
        <dgm:presLayoutVars>
          <dgm:dir/>
          <dgm:resizeHandles val="exact"/>
        </dgm:presLayoutVars>
      </dgm:prSet>
      <dgm:spPr/>
    </dgm:pt>
    <dgm:pt modelId="{A6627301-3C78-4666-874A-FECC2B773246}" type="pres">
      <dgm:prSet presAssocID="{232A174B-5E44-4492-896D-71C39D138A66}" presName="node" presStyleLbl="node1" presStyleIdx="0" presStyleCnt="6">
        <dgm:presLayoutVars>
          <dgm:bulletEnabled val="1"/>
        </dgm:presLayoutVars>
      </dgm:prSet>
      <dgm:spPr/>
    </dgm:pt>
    <dgm:pt modelId="{37BCF697-D10D-439F-9282-6BEE3CCFE1BD}" type="pres">
      <dgm:prSet presAssocID="{C2C3B53C-A24F-4C52-BB86-3B056438876C}" presName="sibTrans" presStyleLbl="sibTrans2D1" presStyleIdx="0" presStyleCnt="5"/>
      <dgm:spPr/>
    </dgm:pt>
    <dgm:pt modelId="{9FB3249D-EAA0-4BFD-9DBC-C2EC94E9150F}" type="pres">
      <dgm:prSet presAssocID="{C2C3B53C-A24F-4C52-BB86-3B056438876C}" presName="connectorText" presStyleLbl="sibTrans2D1" presStyleIdx="0" presStyleCnt="5"/>
      <dgm:spPr/>
    </dgm:pt>
    <dgm:pt modelId="{2EB8ABD0-F4D4-4454-AC5E-BF6BF91740FB}" type="pres">
      <dgm:prSet presAssocID="{D8EFDFCC-0851-4C5B-9CA6-4668A8CAE53F}" presName="node" presStyleLbl="node1" presStyleIdx="1" presStyleCnt="6">
        <dgm:presLayoutVars>
          <dgm:bulletEnabled val="1"/>
        </dgm:presLayoutVars>
      </dgm:prSet>
      <dgm:spPr/>
    </dgm:pt>
    <dgm:pt modelId="{4F36631D-6272-4229-9FDD-9DC52DA4E0CF}" type="pres">
      <dgm:prSet presAssocID="{EAB4427F-4E1E-4192-9F7E-686118F0FA74}" presName="sibTrans" presStyleLbl="sibTrans2D1" presStyleIdx="1" presStyleCnt="5"/>
      <dgm:spPr/>
    </dgm:pt>
    <dgm:pt modelId="{E79F214B-18A2-4220-A4E3-CF3F5B34894D}" type="pres">
      <dgm:prSet presAssocID="{EAB4427F-4E1E-4192-9F7E-686118F0FA74}" presName="connectorText" presStyleLbl="sibTrans2D1" presStyleIdx="1" presStyleCnt="5"/>
      <dgm:spPr/>
    </dgm:pt>
    <dgm:pt modelId="{F17D009C-6E47-45AA-8911-E48268102FC5}" type="pres">
      <dgm:prSet presAssocID="{1A686D60-1CD0-4E81-A3B1-26A9D1665F65}" presName="node" presStyleLbl="node1" presStyleIdx="2" presStyleCnt="6">
        <dgm:presLayoutVars>
          <dgm:bulletEnabled val="1"/>
        </dgm:presLayoutVars>
      </dgm:prSet>
      <dgm:spPr/>
    </dgm:pt>
    <dgm:pt modelId="{AD07273A-D0BA-45E5-B4FB-906759CD7D19}" type="pres">
      <dgm:prSet presAssocID="{483D54A8-D8D1-4733-94D3-3A3AD34742A8}" presName="sibTrans" presStyleLbl="sibTrans2D1" presStyleIdx="2" presStyleCnt="5"/>
      <dgm:spPr/>
    </dgm:pt>
    <dgm:pt modelId="{94BE87AE-D107-4409-BA86-DFC4C2BF6F87}" type="pres">
      <dgm:prSet presAssocID="{483D54A8-D8D1-4733-94D3-3A3AD34742A8}" presName="connectorText" presStyleLbl="sibTrans2D1" presStyleIdx="2" presStyleCnt="5"/>
      <dgm:spPr/>
    </dgm:pt>
    <dgm:pt modelId="{6F0B879D-9225-4DA9-BDEA-89756666764A}" type="pres">
      <dgm:prSet presAssocID="{B4323422-8F3D-4B5D-85E2-397829D4E006}" presName="node" presStyleLbl="node1" presStyleIdx="3" presStyleCnt="6">
        <dgm:presLayoutVars>
          <dgm:bulletEnabled val="1"/>
        </dgm:presLayoutVars>
      </dgm:prSet>
      <dgm:spPr/>
    </dgm:pt>
    <dgm:pt modelId="{9E1F6E58-F356-409A-98CA-A6B2376D1B66}" type="pres">
      <dgm:prSet presAssocID="{3301FD83-077B-4F7D-BC41-A371BEA9708F}" presName="sibTrans" presStyleLbl="sibTrans2D1" presStyleIdx="3" presStyleCnt="5"/>
      <dgm:spPr/>
    </dgm:pt>
    <dgm:pt modelId="{94485973-166F-4880-9229-6887200DCB67}" type="pres">
      <dgm:prSet presAssocID="{3301FD83-077B-4F7D-BC41-A371BEA9708F}" presName="connectorText" presStyleLbl="sibTrans2D1" presStyleIdx="3" presStyleCnt="5"/>
      <dgm:spPr/>
    </dgm:pt>
    <dgm:pt modelId="{3103F919-14B9-4085-9978-B3FBCF91A2FA}" type="pres">
      <dgm:prSet presAssocID="{71CF2DC2-5C49-4C86-843D-771FF09437AF}" presName="node" presStyleLbl="node1" presStyleIdx="4" presStyleCnt="6">
        <dgm:presLayoutVars>
          <dgm:bulletEnabled val="1"/>
        </dgm:presLayoutVars>
      </dgm:prSet>
      <dgm:spPr/>
    </dgm:pt>
    <dgm:pt modelId="{F175CEB0-54D5-4681-A081-8F69CD1F971F}" type="pres">
      <dgm:prSet presAssocID="{5B25A041-7B63-42F0-ADFC-85DD3F661E87}" presName="sibTrans" presStyleLbl="sibTrans2D1" presStyleIdx="4" presStyleCnt="5"/>
      <dgm:spPr/>
    </dgm:pt>
    <dgm:pt modelId="{5FEF9D6A-8678-4698-8A34-BFC6528F3FB7}" type="pres">
      <dgm:prSet presAssocID="{5B25A041-7B63-42F0-ADFC-85DD3F661E87}" presName="connectorText" presStyleLbl="sibTrans2D1" presStyleIdx="4" presStyleCnt="5"/>
      <dgm:spPr/>
    </dgm:pt>
    <dgm:pt modelId="{908F313D-6778-4DA4-8851-855607341950}" type="pres">
      <dgm:prSet presAssocID="{3135B565-9476-4ADA-A98F-FE4E84CAF84F}" presName="node" presStyleLbl="node1" presStyleIdx="5" presStyleCnt="6">
        <dgm:presLayoutVars>
          <dgm:bulletEnabled val="1"/>
        </dgm:presLayoutVars>
      </dgm:prSet>
      <dgm:spPr/>
    </dgm:pt>
  </dgm:ptLst>
  <dgm:cxnLst>
    <dgm:cxn modelId="{04207418-F043-43DA-8504-4EE5D9C9E509}" type="presOf" srcId="{1A686D60-1CD0-4E81-A3B1-26A9D1665F65}" destId="{F17D009C-6E47-45AA-8911-E48268102FC5}" srcOrd="0" destOrd="0" presId="urn:microsoft.com/office/officeart/2005/8/layout/process1"/>
    <dgm:cxn modelId="{7178D924-E2A2-4110-8EAC-0C43D544B434}" type="presOf" srcId="{3301FD83-077B-4F7D-BC41-A371BEA9708F}" destId="{94485973-166F-4880-9229-6887200DCB67}" srcOrd="1" destOrd="0" presId="urn:microsoft.com/office/officeart/2005/8/layout/process1"/>
    <dgm:cxn modelId="{0E79AF25-E95B-4730-B439-75651DE34430}" type="presOf" srcId="{B4323422-8F3D-4B5D-85E2-397829D4E006}" destId="{6F0B879D-9225-4DA9-BDEA-89756666764A}" srcOrd="0" destOrd="0" presId="urn:microsoft.com/office/officeart/2005/8/layout/process1"/>
    <dgm:cxn modelId="{A09E9226-6218-49C6-A5F1-230B378E6039}" type="presOf" srcId="{D8EFDFCC-0851-4C5B-9CA6-4668A8CAE53F}" destId="{2EB8ABD0-F4D4-4454-AC5E-BF6BF91740FB}" srcOrd="0" destOrd="0" presId="urn:microsoft.com/office/officeart/2005/8/layout/process1"/>
    <dgm:cxn modelId="{3CF7CB36-C45E-4FC5-A6E6-0D02C0D0F16F}" type="presOf" srcId="{5B25A041-7B63-42F0-ADFC-85DD3F661E87}" destId="{5FEF9D6A-8678-4698-8A34-BFC6528F3FB7}" srcOrd="1" destOrd="0" presId="urn:microsoft.com/office/officeart/2005/8/layout/process1"/>
    <dgm:cxn modelId="{9F4DB639-4EF7-4AD2-8400-56F27172D222}" type="presOf" srcId="{483D54A8-D8D1-4733-94D3-3A3AD34742A8}" destId="{94BE87AE-D107-4409-BA86-DFC4C2BF6F87}" srcOrd="1" destOrd="0" presId="urn:microsoft.com/office/officeart/2005/8/layout/process1"/>
    <dgm:cxn modelId="{45B0965C-871B-4E54-91BA-671D910FC9EE}" type="presOf" srcId="{71CF2DC2-5C49-4C86-843D-771FF09437AF}" destId="{3103F919-14B9-4085-9978-B3FBCF91A2FA}" srcOrd="0" destOrd="0" presId="urn:microsoft.com/office/officeart/2005/8/layout/process1"/>
    <dgm:cxn modelId="{F9F07141-07B8-4BE8-97CA-3F4E5C3BA970}" type="presOf" srcId="{C2C3B53C-A24F-4C52-BB86-3B056438876C}" destId="{9FB3249D-EAA0-4BFD-9DBC-C2EC94E9150F}" srcOrd="1" destOrd="0" presId="urn:microsoft.com/office/officeart/2005/8/layout/process1"/>
    <dgm:cxn modelId="{9A80DE65-686D-4243-AA94-0ED11F0FEFC1}" srcId="{04102073-2ADE-4705-B039-C53D0DD2A31F}" destId="{D8EFDFCC-0851-4C5B-9CA6-4668A8CAE53F}" srcOrd="1" destOrd="0" parTransId="{38BDFBBD-7605-45DF-A45D-468B30A48B81}" sibTransId="{EAB4427F-4E1E-4192-9F7E-686118F0FA74}"/>
    <dgm:cxn modelId="{C6393C49-35C5-41C1-83FE-0A9850445E7C}" type="presOf" srcId="{3301FD83-077B-4F7D-BC41-A371BEA9708F}" destId="{9E1F6E58-F356-409A-98CA-A6B2376D1B66}" srcOrd="0" destOrd="0" presId="urn:microsoft.com/office/officeart/2005/8/layout/process1"/>
    <dgm:cxn modelId="{0193DE6C-9787-4947-91A5-A6C764B23764}" srcId="{04102073-2ADE-4705-B039-C53D0DD2A31F}" destId="{232A174B-5E44-4492-896D-71C39D138A66}" srcOrd="0" destOrd="0" parTransId="{30C3C828-C3B3-43DF-A20D-0C9B2D84A683}" sibTransId="{C2C3B53C-A24F-4C52-BB86-3B056438876C}"/>
    <dgm:cxn modelId="{0350E44C-4A91-4FF4-B974-BC5AAC5F0301}" type="presOf" srcId="{04102073-2ADE-4705-B039-C53D0DD2A31F}" destId="{AB0A61D0-C0A6-48DA-8790-1AEE10D29A14}" srcOrd="0" destOrd="0" presId="urn:microsoft.com/office/officeart/2005/8/layout/process1"/>
    <dgm:cxn modelId="{CAB51358-EDCF-4A30-A43D-2F4701085F1B}" srcId="{04102073-2ADE-4705-B039-C53D0DD2A31F}" destId="{B4323422-8F3D-4B5D-85E2-397829D4E006}" srcOrd="3" destOrd="0" parTransId="{CE03A6FE-6132-4912-9964-D45D1606A68C}" sibTransId="{3301FD83-077B-4F7D-BC41-A371BEA9708F}"/>
    <dgm:cxn modelId="{2C0D5778-F85B-4524-A45A-D09B55C94FBD}" type="presOf" srcId="{EAB4427F-4E1E-4192-9F7E-686118F0FA74}" destId="{E79F214B-18A2-4220-A4E3-CF3F5B34894D}" srcOrd="1" destOrd="0" presId="urn:microsoft.com/office/officeart/2005/8/layout/process1"/>
    <dgm:cxn modelId="{4A04D997-047A-4C8F-8485-219A4C5AA8B9}" type="presOf" srcId="{EAB4427F-4E1E-4192-9F7E-686118F0FA74}" destId="{4F36631D-6272-4229-9FDD-9DC52DA4E0CF}" srcOrd="0" destOrd="0" presId="urn:microsoft.com/office/officeart/2005/8/layout/process1"/>
    <dgm:cxn modelId="{9B017C9E-B575-4F57-8E08-3F7E3B79632E}" srcId="{04102073-2ADE-4705-B039-C53D0DD2A31F}" destId="{3135B565-9476-4ADA-A98F-FE4E84CAF84F}" srcOrd="5" destOrd="0" parTransId="{11C41F6B-6BED-4354-A989-FFF7513B3501}" sibTransId="{BF5447BF-4FC0-4065-992D-FDBBB37CE24D}"/>
    <dgm:cxn modelId="{3194F09F-87F5-413C-B7AC-960EEC7DDC6D}" type="presOf" srcId="{483D54A8-D8D1-4733-94D3-3A3AD34742A8}" destId="{AD07273A-D0BA-45E5-B4FB-906759CD7D19}" srcOrd="0" destOrd="0" presId="urn:microsoft.com/office/officeart/2005/8/layout/process1"/>
    <dgm:cxn modelId="{0E5F96A9-86A9-493B-8F2A-5C01A3A801B6}" type="presOf" srcId="{5B25A041-7B63-42F0-ADFC-85DD3F661E87}" destId="{F175CEB0-54D5-4681-A081-8F69CD1F971F}" srcOrd="0" destOrd="0" presId="urn:microsoft.com/office/officeart/2005/8/layout/process1"/>
    <dgm:cxn modelId="{664625B1-0603-4CAD-86B5-8102C130C784}" type="presOf" srcId="{232A174B-5E44-4492-896D-71C39D138A66}" destId="{A6627301-3C78-4666-874A-FECC2B773246}" srcOrd="0" destOrd="0" presId="urn:microsoft.com/office/officeart/2005/8/layout/process1"/>
    <dgm:cxn modelId="{EC456FC7-7049-4390-8D0B-67713BA983A6}" srcId="{04102073-2ADE-4705-B039-C53D0DD2A31F}" destId="{1A686D60-1CD0-4E81-A3B1-26A9D1665F65}" srcOrd="2" destOrd="0" parTransId="{1FACEB39-0F94-4AD2-8361-93C7016538A7}" sibTransId="{483D54A8-D8D1-4733-94D3-3A3AD34742A8}"/>
    <dgm:cxn modelId="{3EFA1BC8-8259-44EF-8D4F-91027D18CAAE}" type="presOf" srcId="{3135B565-9476-4ADA-A98F-FE4E84CAF84F}" destId="{908F313D-6778-4DA4-8851-855607341950}" srcOrd="0" destOrd="0" presId="urn:microsoft.com/office/officeart/2005/8/layout/process1"/>
    <dgm:cxn modelId="{E902EDD9-EED0-43BB-A282-3F46D4D35257}" srcId="{04102073-2ADE-4705-B039-C53D0DD2A31F}" destId="{71CF2DC2-5C49-4C86-843D-771FF09437AF}" srcOrd="4" destOrd="0" parTransId="{2BF8D474-1FC8-4578-8C29-561B258CF2BB}" sibTransId="{5B25A041-7B63-42F0-ADFC-85DD3F661E87}"/>
    <dgm:cxn modelId="{DD8E86F8-551F-4A5B-A6E0-75F108EC9FA7}" type="presOf" srcId="{C2C3B53C-A24F-4C52-BB86-3B056438876C}" destId="{37BCF697-D10D-439F-9282-6BEE3CCFE1BD}" srcOrd="0" destOrd="0" presId="urn:microsoft.com/office/officeart/2005/8/layout/process1"/>
    <dgm:cxn modelId="{BC4AED34-3C73-46A3-8232-384BAA57795C}" type="presParOf" srcId="{AB0A61D0-C0A6-48DA-8790-1AEE10D29A14}" destId="{A6627301-3C78-4666-874A-FECC2B773246}" srcOrd="0" destOrd="0" presId="urn:microsoft.com/office/officeart/2005/8/layout/process1"/>
    <dgm:cxn modelId="{611AC38C-9D1E-4D16-B708-8E4354367DB6}" type="presParOf" srcId="{AB0A61D0-C0A6-48DA-8790-1AEE10D29A14}" destId="{37BCF697-D10D-439F-9282-6BEE3CCFE1BD}" srcOrd="1" destOrd="0" presId="urn:microsoft.com/office/officeart/2005/8/layout/process1"/>
    <dgm:cxn modelId="{8B41321B-16E2-4A07-96FB-D7C947D321D9}" type="presParOf" srcId="{37BCF697-D10D-439F-9282-6BEE3CCFE1BD}" destId="{9FB3249D-EAA0-4BFD-9DBC-C2EC94E9150F}" srcOrd="0" destOrd="0" presId="urn:microsoft.com/office/officeart/2005/8/layout/process1"/>
    <dgm:cxn modelId="{5BD566CF-2383-4C60-96CD-62117F08E664}" type="presParOf" srcId="{AB0A61D0-C0A6-48DA-8790-1AEE10D29A14}" destId="{2EB8ABD0-F4D4-4454-AC5E-BF6BF91740FB}" srcOrd="2" destOrd="0" presId="urn:microsoft.com/office/officeart/2005/8/layout/process1"/>
    <dgm:cxn modelId="{58A451F5-AD5D-4204-8AF2-778E9A237B7B}" type="presParOf" srcId="{AB0A61D0-C0A6-48DA-8790-1AEE10D29A14}" destId="{4F36631D-6272-4229-9FDD-9DC52DA4E0CF}" srcOrd="3" destOrd="0" presId="urn:microsoft.com/office/officeart/2005/8/layout/process1"/>
    <dgm:cxn modelId="{3B690CEC-82ED-4954-928D-1E08B62D1011}" type="presParOf" srcId="{4F36631D-6272-4229-9FDD-9DC52DA4E0CF}" destId="{E79F214B-18A2-4220-A4E3-CF3F5B34894D}" srcOrd="0" destOrd="0" presId="urn:microsoft.com/office/officeart/2005/8/layout/process1"/>
    <dgm:cxn modelId="{C1A3844B-0256-4583-A23A-5CE46BCA381F}" type="presParOf" srcId="{AB0A61D0-C0A6-48DA-8790-1AEE10D29A14}" destId="{F17D009C-6E47-45AA-8911-E48268102FC5}" srcOrd="4" destOrd="0" presId="urn:microsoft.com/office/officeart/2005/8/layout/process1"/>
    <dgm:cxn modelId="{2EDBDEFF-5012-4978-B9FC-916478A56E82}" type="presParOf" srcId="{AB0A61D0-C0A6-48DA-8790-1AEE10D29A14}" destId="{AD07273A-D0BA-45E5-B4FB-906759CD7D19}" srcOrd="5" destOrd="0" presId="urn:microsoft.com/office/officeart/2005/8/layout/process1"/>
    <dgm:cxn modelId="{5FF9B008-48DC-402C-84FF-C6C6B80FBCD8}" type="presParOf" srcId="{AD07273A-D0BA-45E5-B4FB-906759CD7D19}" destId="{94BE87AE-D107-4409-BA86-DFC4C2BF6F87}" srcOrd="0" destOrd="0" presId="urn:microsoft.com/office/officeart/2005/8/layout/process1"/>
    <dgm:cxn modelId="{2EA8D3D9-6CC0-40E7-A3D1-EE8ECFC9989A}" type="presParOf" srcId="{AB0A61D0-C0A6-48DA-8790-1AEE10D29A14}" destId="{6F0B879D-9225-4DA9-BDEA-89756666764A}" srcOrd="6" destOrd="0" presId="urn:microsoft.com/office/officeart/2005/8/layout/process1"/>
    <dgm:cxn modelId="{C03371AD-504F-4DEE-8ACD-20D5D71B821A}" type="presParOf" srcId="{AB0A61D0-C0A6-48DA-8790-1AEE10D29A14}" destId="{9E1F6E58-F356-409A-98CA-A6B2376D1B66}" srcOrd="7" destOrd="0" presId="urn:microsoft.com/office/officeart/2005/8/layout/process1"/>
    <dgm:cxn modelId="{D9564E44-34FF-4261-A716-FE7EF17829C3}" type="presParOf" srcId="{9E1F6E58-F356-409A-98CA-A6B2376D1B66}" destId="{94485973-166F-4880-9229-6887200DCB67}" srcOrd="0" destOrd="0" presId="urn:microsoft.com/office/officeart/2005/8/layout/process1"/>
    <dgm:cxn modelId="{015F8BB4-C7CD-4227-8EB4-062146906770}" type="presParOf" srcId="{AB0A61D0-C0A6-48DA-8790-1AEE10D29A14}" destId="{3103F919-14B9-4085-9978-B3FBCF91A2FA}" srcOrd="8" destOrd="0" presId="urn:microsoft.com/office/officeart/2005/8/layout/process1"/>
    <dgm:cxn modelId="{E54342C1-359E-4DB4-917C-12DEEF618148}" type="presParOf" srcId="{AB0A61D0-C0A6-48DA-8790-1AEE10D29A14}" destId="{F175CEB0-54D5-4681-A081-8F69CD1F971F}" srcOrd="9" destOrd="0" presId="urn:microsoft.com/office/officeart/2005/8/layout/process1"/>
    <dgm:cxn modelId="{1633B7B3-6E0E-4D84-9EA8-536EE1F1D985}" type="presParOf" srcId="{F175CEB0-54D5-4681-A081-8F69CD1F971F}" destId="{5FEF9D6A-8678-4698-8A34-BFC6528F3FB7}" srcOrd="0" destOrd="0" presId="urn:microsoft.com/office/officeart/2005/8/layout/process1"/>
    <dgm:cxn modelId="{E2A9F431-4A1C-4E43-8509-0B4142320B87}" type="presParOf" srcId="{AB0A61D0-C0A6-48DA-8790-1AEE10D29A14}" destId="{908F313D-6778-4DA4-8851-85560734195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102073-2ADE-4705-B039-C53D0DD2A3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2A174B-5E44-4492-896D-71C39D138A6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Referral</a:t>
          </a:r>
        </a:p>
      </dgm:t>
    </dgm:pt>
    <dgm:pt modelId="{30C3C828-C3B3-43DF-A20D-0C9B2D84A683}" type="parTrans" cxnId="{0193DE6C-9787-4947-91A5-A6C764B23764}">
      <dgm:prSet/>
      <dgm:spPr/>
      <dgm:t>
        <a:bodyPr/>
        <a:lstStyle/>
        <a:p>
          <a:endParaRPr lang="en-US"/>
        </a:p>
      </dgm:t>
    </dgm:pt>
    <dgm:pt modelId="{C2C3B53C-A24F-4C52-BB86-3B056438876C}" type="sibTrans" cxnId="{0193DE6C-9787-4947-91A5-A6C764B23764}">
      <dgm:prSet/>
      <dgm:spPr/>
      <dgm:t>
        <a:bodyPr/>
        <a:lstStyle/>
        <a:p>
          <a:endParaRPr lang="en-US" dirty="0"/>
        </a:p>
      </dgm:t>
    </dgm:pt>
    <dgm:pt modelId="{D8EFDFCC-0851-4C5B-9CA6-4668A8CAE53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Application</a:t>
          </a:r>
        </a:p>
      </dgm:t>
    </dgm:pt>
    <dgm:pt modelId="{38BDFBBD-7605-45DF-A45D-468B30A48B81}" type="parTrans" cxnId="{9A80DE65-686D-4243-AA94-0ED11F0FEFC1}">
      <dgm:prSet/>
      <dgm:spPr/>
      <dgm:t>
        <a:bodyPr/>
        <a:lstStyle/>
        <a:p>
          <a:endParaRPr lang="en-US"/>
        </a:p>
      </dgm:t>
    </dgm:pt>
    <dgm:pt modelId="{EAB4427F-4E1E-4192-9F7E-686118F0FA74}" type="sibTrans" cxnId="{9A80DE65-686D-4243-AA94-0ED11F0FEFC1}">
      <dgm:prSet/>
      <dgm:spPr/>
      <dgm:t>
        <a:bodyPr/>
        <a:lstStyle/>
        <a:p>
          <a:endParaRPr lang="en-US"/>
        </a:p>
      </dgm:t>
    </dgm:pt>
    <dgm:pt modelId="{1A686D60-1CD0-4E81-A3B1-26A9D1665F65}">
      <dgm:prSet phldrT="[Text]"/>
      <dgm:spPr/>
      <dgm:t>
        <a:bodyPr/>
        <a:lstStyle/>
        <a:p>
          <a:r>
            <a:rPr lang="en-US" dirty="0"/>
            <a:t>Eligibility Determination</a:t>
          </a:r>
        </a:p>
      </dgm:t>
    </dgm:pt>
    <dgm:pt modelId="{1FACEB39-0F94-4AD2-8361-93C7016538A7}" type="parTrans" cxnId="{EC456FC7-7049-4390-8D0B-67713BA983A6}">
      <dgm:prSet/>
      <dgm:spPr/>
      <dgm:t>
        <a:bodyPr/>
        <a:lstStyle/>
        <a:p>
          <a:endParaRPr lang="en-US"/>
        </a:p>
      </dgm:t>
    </dgm:pt>
    <dgm:pt modelId="{483D54A8-D8D1-4733-94D3-3A3AD34742A8}" type="sibTrans" cxnId="{EC456FC7-7049-4390-8D0B-67713BA983A6}">
      <dgm:prSet/>
      <dgm:spPr/>
      <dgm:t>
        <a:bodyPr/>
        <a:lstStyle/>
        <a:p>
          <a:endParaRPr lang="en-US"/>
        </a:p>
      </dgm:t>
    </dgm:pt>
    <dgm:pt modelId="{B4323422-8F3D-4B5D-85E2-397829D4E00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Employment Service Level</a:t>
          </a:r>
        </a:p>
      </dgm:t>
    </dgm:pt>
    <dgm:pt modelId="{CE03A6FE-6132-4912-9964-D45D1606A68C}" type="parTrans" cxnId="{CAB51358-EDCF-4A30-A43D-2F4701085F1B}">
      <dgm:prSet/>
      <dgm:spPr/>
      <dgm:t>
        <a:bodyPr/>
        <a:lstStyle/>
        <a:p>
          <a:endParaRPr lang="en-US"/>
        </a:p>
      </dgm:t>
    </dgm:pt>
    <dgm:pt modelId="{3301FD83-077B-4F7D-BC41-A371BEA9708F}" type="sibTrans" cxnId="{CAB51358-EDCF-4A30-A43D-2F4701085F1B}">
      <dgm:prSet/>
      <dgm:spPr/>
      <dgm:t>
        <a:bodyPr/>
        <a:lstStyle/>
        <a:p>
          <a:endParaRPr lang="en-US"/>
        </a:p>
      </dgm:t>
    </dgm:pt>
    <dgm:pt modelId="{71CF2DC2-5C49-4C86-843D-771FF09437A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Initiate Services</a:t>
          </a:r>
        </a:p>
      </dgm:t>
    </dgm:pt>
    <dgm:pt modelId="{2BF8D474-1FC8-4578-8C29-561B258CF2BB}" type="parTrans" cxnId="{E902EDD9-EED0-43BB-A282-3F46D4D35257}">
      <dgm:prSet/>
      <dgm:spPr/>
      <dgm:t>
        <a:bodyPr/>
        <a:lstStyle/>
        <a:p>
          <a:endParaRPr lang="en-US"/>
        </a:p>
      </dgm:t>
    </dgm:pt>
    <dgm:pt modelId="{5B25A041-7B63-42F0-ADFC-85DD3F661E87}" type="sibTrans" cxnId="{E902EDD9-EED0-43BB-A282-3F46D4D35257}">
      <dgm:prSet/>
      <dgm:spPr/>
      <dgm:t>
        <a:bodyPr/>
        <a:lstStyle/>
        <a:p>
          <a:endParaRPr lang="en-US"/>
        </a:p>
      </dgm:t>
    </dgm:pt>
    <dgm:pt modelId="{3135B565-9476-4ADA-A98F-FE4E84CAF84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Successful Closure</a:t>
          </a:r>
        </a:p>
      </dgm:t>
    </dgm:pt>
    <dgm:pt modelId="{11C41F6B-6BED-4354-A989-FFF7513B3501}" type="parTrans" cxnId="{9B017C9E-B575-4F57-8E08-3F7E3B79632E}">
      <dgm:prSet/>
      <dgm:spPr/>
      <dgm:t>
        <a:bodyPr/>
        <a:lstStyle/>
        <a:p>
          <a:endParaRPr lang="en-US"/>
        </a:p>
      </dgm:t>
    </dgm:pt>
    <dgm:pt modelId="{BF5447BF-4FC0-4065-992D-FDBBB37CE24D}" type="sibTrans" cxnId="{9B017C9E-B575-4F57-8E08-3F7E3B79632E}">
      <dgm:prSet/>
      <dgm:spPr/>
      <dgm:t>
        <a:bodyPr/>
        <a:lstStyle/>
        <a:p>
          <a:endParaRPr lang="en-US"/>
        </a:p>
      </dgm:t>
    </dgm:pt>
    <dgm:pt modelId="{AB0A61D0-C0A6-48DA-8790-1AEE10D29A14}" type="pres">
      <dgm:prSet presAssocID="{04102073-2ADE-4705-B039-C53D0DD2A31F}" presName="Name0" presStyleCnt="0">
        <dgm:presLayoutVars>
          <dgm:dir/>
          <dgm:resizeHandles val="exact"/>
        </dgm:presLayoutVars>
      </dgm:prSet>
      <dgm:spPr/>
    </dgm:pt>
    <dgm:pt modelId="{A6627301-3C78-4666-874A-FECC2B773246}" type="pres">
      <dgm:prSet presAssocID="{232A174B-5E44-4492-896D-71C39D138A66}" presName="node" presStyleLbl="node1" presStyleIdx="0" presStyleCnt="6">
        <dgm:presLayoutVars>
          <dgm:bulletEnabled val="1"/>
        </dgm:presLayoutVars>
      </dgm:prSet>
      <dgm:spPr/>
    </dgm:pt>
    <dgm:pt modelId="{37BCF697-D10D-439F-9282-6BEE3CCFE1BD}" type="pres">
      <dgm:prSet presAssocID="{C2C3B53C-A24F-4C52-BB86-3B056438876C}" presName="sibTrans" presStyleLbl="sibTrans2D1" presStyleIdx="0" presStyleCnt="5"/>
      <dgm:spPr/>
    </dgm:pt>
    <dgm:pt modelId="{9FB3249D-EAA0-4BFD-9DBC-C2EC94E9150F}" type="pres">
      <dgm:prSet presAssocID="{C2C3B53C-A24F-4C52-BB86-3B056438876C}" presName="connectorText" presStyleLbl="sibTrans2D1" presStyleIdx="0" presStyleCnt="5"/>
      <dgm:spPr/>
    </dgm:pt>
    <dgm:pt modelId="{2EB8ABD0-F4D4-4454-AC5E-BF6BF91740FB}" type="pres">
      <dgm:prSet presAssocID="{D8EFDFCC-0851-4C5B-9CA6-4668A8CAE53F}" presName="node" presStyleLbl="node1" presStyleIdx="1" presStyleCnt="6">
        <dgm:presLayoutVars>
          <dgm:bulletEnabled val="1"/>
        </dgm:presLayoutVars>
      </dgm:prSet>
      <dgm:spPr/>
    </dgm:pt>
    <dgm:pt modelId="{4F36631D-6272-4229-9FDD-9DC52DA4E0CF}" type="pres">
      <dgm:prSet presAssocID="{EAB4427F-4E1E-4192-9F7E-686118F0FA74}" presName="sibTrans" presStyleLbl="sibTrans2D1" presStyleIdx="1" presStyleCnt="5"/>
      <dgm:spPr/>
    </dgm:pt>
    <dgm:pt modelId="{E79F214B-18A2-4220-A4E3-CF3F5B34894D}" type="pres">
      <dgm:prSet presAssocID="{EAB4427F-4E1E-4192-9F7E-686118F0FA74}" presName="connectorText" presStyleLbl="sibTrans2D1" presStyleIdx="1" presStyleCnt="5"/>
      <dgm:spPr/>
    </dgm:pt>
    <dgm:pt modelId="{F17D009C-6E47-45AA-8911-E48268102FC5}" type="pres">
      <dgm:prSet presAssocID="{1A686D60-1CD0-4E81-A3B1-26A9D1665F65}" presName="node" presStyleLbl="node1" presStyleIdx="2" presStyleCnt="6">
        <dgm:presLayoutVars>
          <dgm:bulletEnabled val="1"/>
        </dgm:presLayoutVars>
      </dgm:prSet>
      <dgm:spPr/>
    </dgm:pt>
    <dgm:pt modelId="{AD07273A-D0BA-45E5-B4FB-906759CD7D19}" type="pres">
      <dgm:prSet presAssocID="{483D54A8-D8D1-4733-94D3-3A3AD34742A8}" presName="sibTrans" presStyleLbl="sibTrans2D1" presStyleIdx="2" presStyleCnt="5"/>
      <dgm:spPr/>
    </dgm:pt>
    <dgm:pt modelId="{94BE87AE-D107-4409-BA86-DFC4C2BF6F87}" type="pres">
      <dgm:prSet presAssocID="{483D54A8-D8D1-4733-94D3-3A3AD34742A8}" presName="connectorText" presStyleLbl="sibTrans2D1" presStyleIdx="2" presStyleCnt="5"/>
      <dgm:spPr/>
    </dgm:pt>
    <dgm:pt modelId="{6F0B879D-9225-4DA9-BDEA-89756666764A}" type="pres">
      <dgm:prSet presAssocID="{B4323422-8F3D-4B5D-85E2-397829D4E006}" presName="node" presStyleLbl="node1" presStyleIdx="3" presStyleCnt="6">
        <dgm:presLayoutVars>
          <dgm:bulletEnabled val="1"/>
        </dgm:presLayoutVars>
      </dgm:prSet>
      <dgm:spPr/>
    </dgm:pt>
    <dgm:pt modelId="{9E1F6E58-F356-409A-98CA-A6B2376D1B66}" type="pres">
      <dgm:prSet presAssocID="{3301FD83-077B-4F7D-BC41-A371BEA9708F}" presName="sibTrans" presStyleLbl="sibTrans2D1" presStyleIdx="3" presStyleCnt="5"/>
      <dgm:spPr/>
    </dgm:pt>
    <dgm:pt modelId="{94485973-166F-4880-9229-6887200DCB67}" type="pres">
      <dgm:prSet presAssocID="{3301FD83-077B-4F7D-BC41-A371BEA9708F}" presName="connectorText" presStyleLbl="sibTrans2D1" presStyleIdx="3" presStyleCnt="5"/>
      <dgm:spPr/>
    </dgm:pt>
    <dgm:pt modelId="{3103F919-14B9-4085-9978-B3FBCF91A2FA}" type="pres">
      <dgm:prSet presAssocID="{71CF2DC2-5C49-4C86-843D-771FF09437AF}" presName="node" presStyleLbl="node1" presStyleIdx="4" presStyleCnt="6">
        <dgm:presLayoutVars>
          <dgm:bulletEnabled val="1"/>
        </dgm:presLayoutVars>
      </dgm:prSet>
      <dgm:spPr/>
    </dgm:pt>
    <dgm:pt modelId="{F175CEB0-54D5-4681-A081-8F69CD1F971F}" type="pres">
      <dgm:prSet presAssocID="{5B25A041-7B63-42F0-ADFC-85DD3F661E87}" presName="sibTrans" presStyleLbl="sibTrans2D1" presStyleIdx="4" presStyleCnt="5"/>
      <dgm:spPr/>
    </dgm:pt>
    <dgm:pt modelId="{5FEF9D6A-8678-4698-8A34-BFC6528F3FB7}" type="pres">
      <dgm:prSet presAssocID="{5B25A041-7B63-42F0-ADFC-85DD3F661E87}" presName="connectorText" presStyleLbl="sibTrans2D1" presStyleIdx="4" presStyleCnt="5"/>
      <dgm:spPr/>
    </dgm:pt>
    <dgm:pt modelId="{908F313D-6778-4DA4-8851-855607341950}" type="pres">
      <dgm:prSet presAssocID="{3135B565-9476-4ADA-A98F-FE4E84CAF84F}" presName="node" presStyleLbl="node1" presStyleIdx="5" presStyleCnt="6">
        <dgm:presLayoutVars>
          <dgm:bulletEnabled val="1"/>
        </dgm:presLayoutVars>
      </dgm:prSet>
      <dgm:spPr/>
    </dgm:pt>
  </dgm:ptLst>
  <dgm:cxnLst>
    <dgm:cxn modelId="{1D8A152E-829E-4E74-9218-965CC8D9F2B9}" type="presOf" srcId="{483D54A8-D8D1-4733-94D3-3A3AD34742A8}" destId="{AD07273A-D0BA-45E5-B4FB-906759CD7D19}" srcOrd="0" destOrd="0" presId="urn:microsoft.com/office/officeart/2005/8/layout/process1"/>
    <dgm:cxn modelId="{D844C25C-F9D1-42C0-AF0A-C205D3A87006}" type="presOf" srcId="{EAB4427F-4E1E-4192-9F7E-686118F0FA74}" destId="{4F36631D-6272-4229-9FDD-9DC52DA4E0CF}" srcOrd="0" destOrd="0" presId="urn:microsoft.com/office/officeart/2005/8/layout/process1"/>
    <dgm:cxn modelId="{9A80DE65-686D-4243-AA94-0ED11F0FEFC1}" srcId="{04102073-2ADE-4705-B039-C53D0DD2A31F}" destId="{D8EFDFCC-0851-4C5B-9CA6-4668A8CAE53F}" srcOrd="1" destOrd="0" parTransId="{38BDFBBD-7605-45DF-A45D-468B30A48B81}" sibTransId="{EAB4427F-4E1E-4192-9F7E-686118F0FA74}"/>
    <dgm:cxn modelId="{2E145F67-0BE1-451C-9453-A28165F08135}" type="presOf" srcId="{D8EFDFCC-0851-4C5B-9CA6-4668A8CAE53F}" destId="{2EB8ABD0-F4D4-4454-AC5E-BF6BF91740FB}" srcOrd="0" destOrd="0" presId="urn:microsoft.com/office/officeart/2005/8/layout/process1"/>
    <dgm:cxn modelId="{A4D8E54A-BC25-4F6F-A4E5-A185AFA68055}" type="presOf" srcId="{B4323422-8F3D-4B5D-85E2-397829D4E006}" destId="{6F0B879D-9225-4DA9-BDEA-89756666764A}" srcOrd="0" destOrd="0" presId="urn:microsoft.com/office/officeart/2005/8/layout/process1"/>
    <dgm:cxn modelId="{0193DE6C-9787-4947-91A5-A6C764B23764}" srcId="{04102073-2ADE-4705-B039-C53D0DD2A31F}" destId="{232A174B-5E44-4492-896D-71C39D138A66}" srcOrd="0" destOrd="0" parTransId="{30C3C828-C3B3-43DF-A20D-0C9B2D84A683}" sibTransId="{C2C3B53C-A24F-4C52-BB86-3B056438876C}"/>
    <dgm:cxn modelId="{0350E44C-4A91-4FF4-B974-BC5AAC5F0301}" type="presOf" srcId="{04102073-2ADE-4705-B039-C53D0DD2A31F}" destId="{AB0A61D0-C0A6-48DA-8790-1AEE10D29A14}" srcOrd="0" destOrd="0" presId="urn:microsoft.com/office/officeart/2005/8/layout/process1"/>
    <dgm:cxn modelId="{21DC6B6E-C167-4753-A139-F3675A7A113E}" type="presOf" srcId="{EAB4427F-4E1E-4192-9F7E-686118F0FA74}" destId="{E79F214B-18A2-4220-A4E3-CF3F5B34894D}" srcOrd="1" destOrd="0" presId="urn:microsoft.com/office/officeart/2005/8/layout/process1"/>
    <dgm:cxn modelId="{075DDC73-A6A2-49E9-8A76-F7FD9689A976}" type="presOf" srcId="{5B25A041-7B63-42F0-ADFC-85DD3F661E87}" destId="{5FEF9D6A-8678-4698-8A34-BFC6528F3FB7}" srcOrd="1" destOrd="0" presId="urn:microsoft.com/office/officeart/2005/8/layout/process1"/>
    <dgm:cxn modelId="{E8840E55-12CA-4A4D-851D-330BB85B4475}" type="presOf" srcId="{C2C3B53C-A24F-4C52-BB86-3B056438876C}" destId="{37BCF697-D10D-439F-9282-6BEE3CCFE1BD}" srcOrd="0" destOrd="0" presId="urn:microsoft.com/office/officeart/2005/8/layout/process1"/>
    <dgm:cxn modelId="{796C7276-9C15-4C3F-AF88-602CC44F4AC0}" type="presOf" srcId="{483D54A8-D8D1-4733-94D3-3A3AD34742A8}" destId="{94BE87AE-D107-4409-BA86-DFC4C2BF6F87}" srcOrd="1" destOrd="0" presId="urn:microsoft.com/office/officeart/2005/8/layout/process1"/>
    <dgm:cxn modelId="{CAB51358-EDCF-4A30-A43D-2F4701085F1B}" srcId="{04102073-2ADE-4705-B039-C53D0DD2A31F}" destId="{B4323422-8F3D-4B5D-85E2-397829D4E006}" srcOrd="3" destOrd="0" parTransId="{CE03A6FE-6132-4912-9964-D45D1606A68C}" sibTransId="{3301FD83-077B-4F7D-BC41-A371BEA9708F}"/>
    <dgm:cxn modelId="{7B5A0D82-A94D-447E-9243-99424637354C}" type="presOf" srcId="{3135B565-9476-4ADA-A98F-FE4E84CAF84F}" destId="{908F313D-6778-4DA4-8851-855607341950}" srcOrd="0" destOrd="0" presId="urn:microsoft.com/office/officeart/2005/8/layout/process1"/>
    <dgm:cxn modelId="{F55E2C85-74CF-494F-8913-F9964B760458}" type="presOf" srcId="{3301FD83-077B-4F7D-BC41-A371BEA9708F}" destId="{94485973-166F-4880-9229-6887200DCB67}" srcOrd="1" destOrd="0" presId="urn:microsoft.com/office/officeart/2005/8/layout/process1"/>
    <dgm:cxn modelId="{802A309B-A5E9-43FB-BA78-5B15258494C5}" type="presOf" srcId="{5B25A041-7B63-42F0-ADFC-85DD3F661E87}" destId="{F175CEB0-54D5-4681-A081-8F69CD1F971F}" srcOrd="0" destOrd="0" presId="urn:microsoft.com/office/officeart/2005/8/layout/process1"/>
    <dgm:cxn modelId="{9B017C9E-B575-4F57-8E08-3F7E3B79632E}" srcId="{04102073-2ADE-4705-B039-C53D0DD2A31F}" destId="{3135B565-9476-4ADA-A98F-FE4E84CAF84F}" srcOrd="5" destOrd="0" parTransId="{11C41F6B-6BED-4354-A989-FFF7513B3501}" sibTransId="{BF5447BF-4FC0-4065-992D-FDBBB37CE24D}"/>
    <dgm:cxn modelId="{904BC6BC-E07B-4090-9776-5B4B08015315}" type="presOf" srcId="{C2C3B53C-A24F-4C52-BB86-3B056438876C}" destId="{9FB3249D-EAA0-4BFD-9DBC-C2EC94E9150F}" srcOrd="1" destOrd="0" presId="urn:microsoft.com/office/officeart/2005/8/layout/process1"/>
    <dgm:cxn modelId="{EC456FC7-7049-4390-8D0B-67713BA983A6}" srcId="{04102073-2ADE-4705-B039-C53D0DD2A31F}" destId="{1A686D60-1CD0-4E81-A3B1-26A9D1665F65}" srcOrd="2" destOrd="0" parTransId="{1FACEB39-0F94-4AD2-8361-93C7016538A7}" sibTransId="{483D54A8-D8D1-4733-94D3-3A3AD34742A8}"/>
    <dgm:cxn modelId="{E902EDD9-EED0-43BB-A282-3F46D4D35257}" srcId="{04102073-2ADE-4705-B039-C53D0DD2A31F}" destId="{71CF2DC2-5C49-4C86-843D-771FF09437AF}" srcOrd="4" destOrd="0" parTransId="{2BF8D474-1FC8-4578-8C29-561B258CF2BB}" sibTransId="{5B25A041-7B63-42F0-ADFC-85DD3F661E87}"/>
    <dgm:cxn modelId="{3FEAEDDD-4562-488D-99D1-42D2A2D52CF3}" type="presOf" srcId="{232A174B-5E44-4492-896D-71C39D138A66}" destId="{A6627301-3C78-4666-874A-FECC2B773246}" srcOrd="0" destOrd="0" presId="urn:microsoft.com/office/officeart/2005/8/layout/process1"/>
    <dgm:cxn modelId="{CC0C99EB-4CE7-4E81-945D-4C477761D3A0}" type="presOf" srcId="{71CF2DC2-5C49-4C86-843D-771FF09437AF}" destId="{3103F919-14B9-4085-9978-B3FBCF91A2FA}" srcOrd="0" destOrd="0" presId="urn:microsoft.com/office/officeart/2005/8/layout/process1"/>
    <dgm:cxn modelId="{B0650FF3-E6BF-4A0B-B612-6BAF2C583AE5}" type="presOf" srcId="{3301FD83-077B-4F7D-BC41-A371BEA9708F}" destId="{9E1F6E58-F356-409A-98CA-A6B2376D1B66}" srcOrd="0" destOrd="0" presId="urn:microsoft.com/office/officeart/2005/8/layout/process1"/>
    <dgm:cxn modelId="{BC7BBDF7-43A3-4085-BE31-73423E4703A1}" type="presOf" srcId="{1A686D60-1CD0-4E81-A3B1-26A9D1665F65}" destId="{F17D009C-6E47-45AA-8911-E48268102FC5}" srcOrd="0" destOrd="0" presId="urn:microsoft.com/office/officeart/2005/8/layout/process1"/>
    <dgm:cxn modelId="{C7E0A96E-7979-4291-A522-C769F131D6C1}" type="presParOf" srcId="{AB0A61D0-C0A6-48DA-8790-1AEE10D29A14}" destId="{A6627301-3C78-4666-874A-FECC2B773246}" srcOrd="0" destOrd="0" presId="urn:microsoft.com/office/officeart/2005/8/layout/process1"/>
    <dgm:cxn modelId="{CF962F3C-2A91-48BE-866C-44A7D57A4D3D}" type="presParOf" srcId="{AB0A61D0-C0A6-48DA-8790-1AEE10D29A14}" destId="{37BCF697-D10D-439F-9282-6BEE3CCFE1BD}" srcOrd="1" destOrd="0" presId="urn:microsoft.com/office/officeart/2005/8/layout/process1"/>
    <dgm:cxn modelId="{791D9511-6377-47BD-9191-DCF430EB8787}" type="presParOf" srcId="{37BCF697-D10D-439F-9282-6BEE3CCFE1BD}" destId="{9FB3249D-EAA0-4BFD-9DBC-C2EC94E9150F}" srcOrd="0" destOrd="0" presId="urn:microsoft.com/office/officeart/2005/8/layout/process1"/>
    <dgm:cxn modelId="{75DA4E87-760A-4EB6-B0B4-9F9763280E0A}" type="presParOf" srcId="{AB0A61D0-C0A6-48DA-8790-1AEE10D29A14}" destId="{2EB8ABD0-F4D4-4454-AC5E-BF6BF91740FB}" srcOrd="2" destOrd="0" presId="urn:microsoft.com/office/officeart/2005/8/layout/process1"/>
    <dgm:cxn modelId="{5F565C07-AB51-4450-AD74-C5B91CBE5043}" type="presParOf" srcId="{AB0A61D0-C0A6-48DA-8790-1AEE10D29A14}" destId="{4F36631D-6272-4229-9FDD-9DC52DA4E0CF}" srcOrd="3" destOrd="0" presId="urn:microsoft.com/office/officeart/2005/8/layout/process1"/>
    <dgm:cxn modelId="{ED96A277-270F-4EF4-A216-44A4BAAD5606}" type="presParOf" srcId="{4F36631D-6272-4229-9FDD-9DC52DA4E0CF}" destId="{E79F214B-18A2-4220-A4E3-CF3F5B34894D}" srcOrd="0" destOrd="0" presId="urn:microsoft.com/office/officeart/2005/8/layout/process1"/>
    <dgm:cxn modelId="{671CA8C8-D18D-49FE-886E-6736FC28E111}" type="presParOf" srcId="{AB0A61D0-C0A6-48DA-8790-1AEE10D29A14}" destId="{F17D009C-6E47-45AA-8911-E48268102FC5}" srcOrd="4" destOrd="0" presId="urn:microsoft.com/office/officeart/2005/8/layout/process1"/>
    <dgm:cxn modelId="{5BBD8B55-5729-4957-9668-AFC55445B8C5}" type="presParOf" srcId="{AB0A61D0-C0A6-48DA-8790-1AEE10D29A14}" destId="{AD07273A-D0BA-45E5-B4FB-906759CD7D19}" srcOrd="5" destOrd="0" presId="urn:microsoft.com/office/officeart/2005/8/layout/process1"/>
    <dgm:cxn modelId="{429FE6D7-6BA8-42A2-967E-B94E14D60E58}" type="presParOf" srcId="{AD07273A-D0BA-45E5-B4FB-906759CD7D19}" destId="{94BE87AE-D107-4409-BA86-DFC4C2BF6F87}" srcOrd="0" destOrd="0" presId="urn:microsoft.com/office/officeart/2005/8/layout/process1"/>
    <dgm:cxn modelId="{BB825B21-6B49-4F15-B8CF-2A18C6FF3106}" type="presParOf" srcId="{AB0A61D0-C0A6-48DA-8790-1AEE10D29A14}" destId="{6F0B879D-9225-4DA9-BDEA-89756666764A}" srcOrd="6" destOrd="0" presId="urn:microsoft.com/office/officeart/2005/8/layout/process1"/>
    <dgm:cxn modelId="{4532ECBE-AAE8-4F98-9E0A-F8A0520EDA64}" type="presParOf" srcId="{AB0A61D0-C0A6-48DA-8790-1AEE10D29A14}" destId="{9E1F6E58-F356-409A-98CA-A6B2376D1B66}" srcOrd="7" destOrd="0" presId="urn:microsoft.com/office/officeart/2005/8/layout/process1"/>
    <dgm:cxn modelId="{CEB5B4BB-CD3E-4708-A5A0-550110FD279E}" type="presParOf" srcId="{9E1F6E58-F356-409A-98CA-A6B2376D1B66}" destId="{94485973-166F-4880-9229-6887200DCB67}" srcOrd="0" destOrd="0" presId="urn:microsoft.com/office/officeart/2005/8/layout/process1"/>
    <dgm:cxn modelId="{18E7DE25-2C66-4F45-A2B3-AD007A39B676}" type="presParOf" srcId="{AB0A61D0-C0A6-48DA-8790-1AEE10D29A14}" destId="{3103F919-14B9-4085-9978-B3FBCF91A2FA}" srcOrd="8" destOrd="0" presId="urn:microsoft.com/office/officeart/2005/8/layout/process1"/>
    <dgm:cxn modelId="{6795CF65-516D-4D10-B1DE-FBB080A04BD8}" type="presParOf" srcId="{AB0A61D0-C0A6-48DA-8790-1AEE10D29A14}" destId="{F175CEB0-54D5-4681-A081-8F69CD1F971F}" srcOrd="9" destOrd="0" presId="urn:microsoft.com/office/officeart/2005/8/layout/process1"/>
    <dgm:cxn modelId="{D35C875C-AF60-4833-9B1C-A7B6B6C2D9FE}" type="presParOf" srcId="{F175CEB0-54D5-4681-A081-8F69CD1F971F}" destId="{5FEF9D6A-8678-4698-8A34-BFC6528F3FB7}" srcOrd="0" destOrd="0" presId="urn:microsoft.com/office/officeart/2005/8/layout/process1"/>
    <dgm:cxn modelId="{A6C9421B-7546-430E-905E-C6634F876814}" type="presParOf" srcId="{AB0A61D0-C0A6-48DA-8790-1AEE10D29A14}" destId="{908F313D-6778-4DA4-8851-85560734195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102073-2ADE-4705-B039-C53D0DD2A3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2A174B-5E44-4492-896D-71C39D138A66}">
      <dgm:prSet phldrT="[Text]"/>
      <dgm:spPr/>
      <dgm:t>
        <a:bodyPr/>
        <a:lstStyle/>
        <a:p>
          <a:r>
            <a:rPr lang="en-US"/>
            <a:t>Referral</a:t>
          </a:r>
        </a:p>
      </dgm:t>
    </dgm:pt>
    <dgm:pt modelId="{30C3C828-C3B3-43DF-A20D-0C9B2D84A683}" type="parTrans" cxnId="{0193DE6C-9787-4947-91A5-A6C764B23764}">
      <dgm:prSet/>
      <dgm:spPr/>
      <dgm:t>
        <a:bodyPr/>
        <a:lstStyle/>
        <a:p>
          <a:endParaRPr lang="en-US"/>
        </a:p>
      </dgm:t>
    </dgm:pt>
    <dgm:pt modelId="{C2C3B53C-A24F-4C52-BB86-3B056438876C}" type="sibTrans" cxnId="{0193DE6C-9787-4947-91A5-A6C764B23764}">
      <dgm:prSet/>
      <dgm:spPr/>
      <dgm:t>
        <a:bodyPr/>
        <a:lstStyle/>
        <a:p>
          <a:endParaRPr lang="en-US"/>
        </a:p>
      </dgm:t>
    </dgm:pt>
    <dgm:pt modelId="{D8EFDFCC-0851-4C5B-9CA6-4668A8CAE53F}">
      <dgm:prSet phldrT="[Text]"/>
      <dgm:spPr/>
      <dgm:t>
        <a:bodyPr/>
        <a:lstStyle/>
        <a:p>
          <a:r>
            <a:rPr lang="en-US"/>
            <a:t>Application</a:t>
          </a:r>
        </a:p>
      </dgm:t>
    </dgm:pt>
    <dgm:pt modelId="{38BDFBBD-7605-45DF-A45D-468B30A48B81}" type="parTrans" cxnId="{9A80DE65-686D-4243-AA94-0ED11F0FEFC1}">
      <dgm:prSet/>
      <dgm:spPr/>
      <dgm:t>
        <a:bodyPr/>
        <a:lstStyle/>
        <a:p>
          <a:endParaRPr lang="en-US"/>
        </a:p>
      </dgm:t>
    </dgm:pt>
    <dgm:pt modelId="{EAB4427F-4E1E-4192-9F7E-686118F0FA74}" type="sibTrans" cxnId="{9A80DE65-686D-4243-AA94-0ED11F0FEFC1}">
      <dgm:prSet/>
      <dgm:spPr/>
      <dgm:t>
        <a:bodyPr/>
        <a:lstStyle/>
        <a:p>
          <a:endParaRPr lang="en-US"/>
        </a:p>
      </dgm:t>
    </dgm:pt>
    <dgm:pt modelId="{1A686D60-1CD0-4E81-A3B1-26A9D1665F65}">
      <dgm:prSet phldrT="[Text]"/>
      <dgm:spPr/>
      <dgm:t>
        <a:bodyPr/>
        <a:lstStyle/>
        <a:p>
          <a:r>
            <a:rPr lang="en-US" dirty="0"/>
            <a:t>Eligibility Determination</a:t>
          </a:r>
        </a:p>
        <a:p>
          <a:r>
            <a:rPr lang="en-US" dirty="0"/>
            <a:t>(certification)</a:t>
          </a:r>
        </a:p>
      </dgm:t>
    </dgm:pt>
    <dgm:pt modelId="{1FACEB39-0F94-4AD2-8361-93C7016538A7}" type="parTrans" cxnId="{EC456FC7-7049-4390-8D0B-67713BA983A6}">
      <dgm:prSet/>
      <dgm:spPr/>
      <dgm:t>
        <a:bodyPr/>
        <a:lstStyle/>
        <a:p>
          <a:endParaRPr lang="en-US"/>
        </a:p>
      </dgm:t>
    </dgm:pt>
    <dgm:pt modelId="{483D54A8-D8D1-4733-94D3-3A3AD34742A8}" type="sibTrans" cxnId="{EC456FC7-7049-4390-8D0B-67713BA983A6}">
      <dgm:prSet/>
      <dgm:spPr/>
      <dgm:t>
        <a:bodyPr/>
        <a:lstStyle/>
        <a:p>
          <a:endParaRPr lang="en-US"/>
        </a:p>
      </dgm:t>
    </dgm:pt>
    <dgm:pt modelId="{B4323422-8F3D-4B5D-85E2-397829D4E006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Plan Development &amp; Service Selection</a:t>
          </a:r>
        </a:p>
      </dgm:t>
    </dgm:pt>
    <dgm:pt modelId="{CE03A6FE-6132-4912-9964-D45D1606A68C}" type="parTrans" cxnId="{CAB51358-EDCF-4A30-A43D-2F4701085F1B}">
      <dgm:prSet/>
      <dgm:spPr/>
      <dgm:t>
        <a:bodyPr/>
        <a:lstStyle/>
        <a:p>
          <a:endParaRPr lang="en-US"/>
        </a:p>
      </dgm:t>
    </dgm:pt>
    <dgm:pt modelId="{3301FD83-077B-4F7D-BC41-A371BEA9708F}" type="sibTrans" cxnId="{CAB51358-EDCF-4A30-A43D-2F4701085F1B}">
      <dgm:prSet/>
      <dgm:spPr/>
      <dgm:t>
        <a:bodyPr/>
        <a:lstStyle/>
        <a:p>
          <a:endParaRPr lang="en-US"/>
        </a:p>
      </dgm:t>
    </dgm:pt>
    <dgm:pt modelId="{71CF2DC2-5C49-4C86-843D-771FF09437AF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Initiate Services</a:t>
          </a:r>
        </a:p>
      </dgm:t>
    </dgm:pt>
    <dgm:pt modelId="{2BF8D474-1FC8-4578-8C29-561B258CF2BB}" type="parTrans" cxnId="{E902EDD9-EED0-43BB-A282-3F46D4D35257}">
      <dgm:prSet/>
      <dgm:spPr/>
      <dgm:t>
        <a:bodyPr/>
        <a:lstStyle/>
        <a:p>
          <a:endParaRPr lang="en-US"/>
        </a:p>
      </dgm:t>
    </dgm:pt>
    <dgm:pt modelId="{5B25A041-7B63-42F0-ADFC-85DD3F661E87}" type="sibTrans" cxnId="{E902EDD9-EED0-43BB-A282-3F46D4D35257}">
      <dgm:prSet/>
      <dgm:spPr/>
      <dgm:t>
        <a:bodyPr/>
        <a:lstStyle/>
        <a:p>
          <a:endParaRPr lang="en-US"/>
        </a:p>
      </dgm:t>
    </dgm:pt>
    <dgm:pt modelId="{3135B565-9476-4ADA-A98F-FE4E84CAF84F}">
      <dgm:prSet phldrT="[Text]"/>
      <dgm:spPr/>
      <dgm:t>
        <a:bodyPr/>
        <a:lstStyle/>
        <a:p>
          <a:r>
            <a:rPr lang="en-US"/>
            <a:t>Successful Closure</a:t>
          </a:r>
        </a:p>
      </dgm:t>
    </dgm:pt>
    <dgm:pt modelId="{11C41F6B-6BED-4354-A989-FFF7513B3501}" type="parTrans" cxnId="{9B017C9E-B575-4F57-8E08-3F7E3B79632E}">
      <dgm:prSet/>
      <dgm:spPr/>
      <dgm:t>
        <a:bodyPr/>
        <a:lstStyle/>
        <a:p>
          <a:endParaRPr lang="en-US"/>
        </a:p>
      </dgm:t>
    </dgm:pt>
    <dgm:pt modelId="{BF5447BF-4FC0-4065-992D-FDBBB37CE24D}" type="sibTrans" cxnId="{9B017C9E-B575-4F57-8E08-3F7E3B79632E}">
      <dgm:prSet/>
      <dgm:spPr/>
      <dgm:t>
        <a:bodyPr/>
        <a:lstStyle/>
        <a:p>
          <a:endParaRPr lang="en-US"/>
        </a:p>
      </dgm:t>
    </dgm:pt>
    <dgm:pt modelId="{AB0A61D0-C0A6-48DA-8790-1AEE10D29A14}" type="pres">
      <dgm:prSet presAssocID="{04102073-2ADE-4705-B039-C53D0DD2A31F}" presName="Name0" presStyleCnt="0">
        <dgm:presLayoutVars>
          <dgm:dir/>
          <dgm:resizeHandles val="exact"/>
        </dgm:presLayoutVars>
      </dgm:prSet>
      <dgm:spPr/>
    </dgm:pt>
    <dgm:pt modelId="{A6627301-3C78-4666-874A-FECC2B773246}" type="pres">
      <dgm:prSet presAssocID="{232A174B-5E44-4492-896D-71C39D138A66}" presName="node" presStyleLbl="node1" presStyleIdx="0" presStyleCnt="6">
        <dgm:presLayoutVars>
          <dgm:bulletEnabled val="1"/>
        </dgm:presLayoutVars>
      </dgm:prSet>
      <dgm:spPr/>
    </dgm:pt>
    <dgm:pt modelId="{37BCF697-D10D-439F-9282-6BEE3CCFE1BD}" type="pres">
      <dgm:prSet presAssocID="{C2C3B53C-A24F-4C52-BB86-3B056438876C}" presName="sibTrans" presStyleLbl="sibTrans2D1" presStyleIdx="0" presStyleCnt="5"/>
      <dgm:spPr/>
    </dgm:pt>
    <dgm:pt modelId="{9FB3249D-EAA0-4BFD-9DBC-C2EC94E9150F}" type="pres">
      <dgm:prSet presAssocID="{C2C3B53C-A24F-4C52-BB86-3B056438876C}" presName="connectorText" presStyleLbl="sibTrans2D1" presStyleIdx="0" presStyleCnt="5"/>
      <dgm:spPr/>
    </dgm:pt>
    <dgm:pt modelId="{2EB8ABD0-F4D4-4454-AC5E-BF6BF91740FB}" type="pres">
      <dgm:prSet presAssocID="{D8EFDFCC-0851-4C5B-9CA6-4668A8CAE53F}" presName="node" presStyleLbl="node1" presStyleIdx="1" presStyleCnt="6">
        <dgm:presLayoutVars>
          <dgm:bulletEnabled val="1"/>
        </dgm:presLayoutVars>
      </dgm:prSet>
      <dgm:spPr/>
    </dgm:pt>
    <dgm:pt modelId="{4F36631D-6272-4229-9FDD-9DC52DA4E0CF}" type="pres">
      <dgm:prSet presAssocID="{EAB4427F-4E1E-4192-9F7E-686118F0FA74}" presName="sibTrans" presStyleLbl="sibTrans2D1" presStyleIdx="1" presStyleCnt="5"/>
      <dgm:spPr/>
    </dgm:pt>
    <dgm:pt modelId="{E79F214B-18A2-4220-A4E3-CF3F5B34894D}" type="pres">
      <dgm:prSet presAssocID="{EAB4427F-4E1E-4192-9F7E-686118F0FA74}" presName="connectorText" presStyleLbl="sibTrans2D1" presStyleIdx="1" presStyleCnt="5"/>
      <dgm:spPr/>
    </dgm:pt>
    <dgm:pt modelId="{F17D009C-6E47-45AA-8911-E48268102FC5}" type="pres">
      <dgm:prSet presAssocID="{1A686D60-1CD0-4E81-A3B1-26A9D1665F65}" presName="node" presStyleLbl="node1" presStyleIdx="2" presStyleCnt="6">
        <dgm:presLayoutVars>
          <dgm:bulletEnabled val="1"/>
        </dgm:presLayoutVars>
      </dgm:prSet>
      <dgm:spPr/>
    </dgm:pt>
    <dgm:pt modelId="{AD07273A-D0BA-45E5-B4FB-906759CD7D19}" type="pres">
      <dgm:prSet presAssocID="{483D54A8-D8D1-4733-94D3-3A3AD34742A8}" presName="sibTrans" presStyleLbl="sibTrans2D1" presStyleIdx="2" presStyleCnt="5"/>
      <dgm:spPr/>
    </dgm:pt>
    <dgm:pt modelId="{94BE87AE-D107-4409-BA86-DFC4C2BF6F87}" type="pres">
      <dgm:prSet presAssocID="{483D54A8-D8D1-4733-94D3-3A3AD34742A8}" presName="connectorText" presStyleLbl="sibTrans2D1" presStyleIdx="2" presStyleCnt="5"/>
      <dgm:spPr/>
    </dgm:pt>
    <dgm:pt modelId="{6F0B879D-9225-4DA9-BDEA-89756666764A}" type="pres">
      <dgm:prSet presAssocID="{B4323422-8F3D-4B5D-85E2-397829D4E006}" presName="node" presStyleLbl="node1" presStyleIdx="3" presStyleCnt="6">
        <dgm:presLayoutVars>
          <dgm:bulletEnabled val="1"/>
        </dgm:presLayoutVars>
      </dgm:prSet>
      <dgm:spPr/>
    </dgm:pt>
    <dgm:pt modelId="{9E1F6E58-F356-409A-98CA-A6B2376D1B66}" type="pres">
      <dgm:prSet presAssocID="{3301FD83-077B-4F7D-BC41-A371BEA9708F}" presName="sibTrans" presStyleLbl="sibTrans2D1" presStyleIdx="3" presStyleCnt="5"/>
      <dgm:spPr/>
    </dgm:pt>
    <dgm:pt modelId="{94485973-166F-4880-9229-6887200DCB67}" type="pres">
      <dgm:prSet presAssocID="{3301FD83-077B-4F7D-BC41-A371BEA9708F}" presName="connectorText" presStyleLbl="sibTrans2D1" presStyleIdx="3" presStyleCnt="5"/>
      <dgm:spPr/>
    </dgm:pt>
    <dgm:pt modelId="{3103F919-14B9-4085-9978-B3FBCF91A2FA}" type="pres">
      <dgm:prSet presAssocID="{71CF2DC2-5C49-4C86-843D-771FF09437AF}" presName="node" presStyleLbl="node1" presStyleIdx="4" presStyleCnt="6">
        <dgm:presLayoutVars>
          <dgm:bulletEnabled val="1"/>
        </dgm:presLayoutVars>
      </dgm:prSet>
      <dgm:spPr/>
    </dgm:pt>
    <dgm:pt modelId="{F175CEB0-54D5-4681-A081-8F69CD1F971F}" type="pres">
      <dgm:prSet presAssocID="{5B25A041-7B63-42F0-ADFC-85DD3F661E87}" presName="sibTrans" presStyleLbl="sibTrans2D1" presStyleIdx="4" presStyleCnt="5"/>
      <dgm:spPr/>
    </dgm:pt>
    <dgm:pt modelId="{5FEF9D6A-8678-4698-8A34-BFC6528F3FB7}" type="pres">
      <dgm:prSet presAssocID="{5B25A041-7B63-42F0-ADFC-85DD3F661E87}" presName="connectorText" presStyleLbl="sibTrans2D1" presStyleIdx="4" presStyleCnt="5"/>
      <dgm:spPr/>
    </dgm:pt>
    <dgm:pt modelId="{908F313D-6778-4DA4-8851-855607341950}" type="pres">
      <dgm:prSet presAssocID="{3135B565-9476-4ADA-A98F-FE4E84CAF84F}" presName="node" presStyleLbl="node1" presStyleIdx="5" presStyleCnt="6">
        <dgm:presLayoutVars>
          <dgm:bulletEnabled val="1"/>
        </dgm:presLayoutVars>
      </dgm:prSet>
      <dgm:spPr/>
    </dgm:pt>
  </dgm:ptLst>
  <dgm:cxnLst>
    <dgm:cxn modelId="{E1562627-E973-45B7-80AB-D74D81CBF5E9}" type="presOf" srcId="{232A174B-5E44-4492-896D-71C39D138A66}" destId="{A6627301-3C78-4666-874A-FECC2B773246}" srcOrd="0" destOrd="0" presId="urn:microsoft.com/office/officeart/2005/8/layout/process1"/>
    <dgm:cxn modelId="{911F522C-56C9-4A6B-9884-139FACE0AA9A}" type="presOf" srcId="{3301FD83-077B-4F7D-BC41-A371BEA9708F}" destId="{9E1F6E58-F356-409A-98CA-A6B2376D1B66}" srcOrd="0" destOrd="0" presId="urn:microsoft.com/office/officeart/2005/8/layout/process1"/>
    <dgm:cxn modelId="{2D4D9030-A98D-4017-B551-D199A81905A3}" type="presOf" srcId="{C2C3B53C-A24F-4C52-BB86-3B056438876C}" destId="{37BCF697-D10D-439F-9282-6BEE3CCFE1BD}" srcOrd="0" destOrd="0" presId="urn:microsoft.com/office/officeart/2005/8/layout/process1"/>
    <dgm:cxn modelId="{D49C9C30-A062-4CDA-97C1-76B69A0A48B3}" type="presOf" srcId="{C2C3B53C-A24F-4C52-BB86-3B056438876C}" destId="{9FB3249D-EAA0-4BFD-9DBC-C2EC94E9150F}" srcOrd="1" destOrd="0" presId="urn:microsoft.com/office/officeart/2005/8/layout/process1"/>
    <dgm:cxn modelId="{ACAB9C3D-56DF-4A86-9C4E-018F223EAA32}" type="presOf" srcId="{B4323422-8F3D-4B5D-85E2-397829D4E006}" destId="{6F0B879D-9225-4DA9-BDEA-89756666764A}" srcOrd="0" destOrd="0" presId="urn:microsoft.com/office/officeart/2005/8/layout/process1"/>
    <dgm:cxn modelId="{9A80DE65-686D-4243-AA94-0ED11F0FEFC1}" srcId="{04102073-2ADE-4705-B039-C53D0DD2A31F}" destId="{D8EFDFCC-0851-4C5B-9CA6-4668A8CAE53F}" srcOrd="1" destOrd="0" parTransId="{38BDFBBD-7605-45DF-A45D-468B30A48B81}" sibTransId="{EAB4427F-4E1E-4192-9F7E-686118F0FA74}"/>
    <dgm:cxn modelId="{85EFF568-4199-42B9-A52F-2D3913470FA3}" type="presOf" srcId="{D8EFDFCC-0851-4C5B-9CA6-4668A8CAE53F}" destId="{2EB8ABD0-F4D4-4454-AC5E-BF6BF91740FB}" srcOrd="0" destOrd="0" presId="urn:microsoft.com/office/officeart/2005/8/layout/process1"/>
    <dgm:cxn modelId="{1DC3196B-0027-4E34-9595-EA1887527D70}" type="presOf" srcId="{EAB4427F-4E1E-4192-9F7E-686118F0FA74}" destId="{4F36631D-6272-4229-9FDD-9DC52DA4E0CF}" srcOrd="0" destOrd="0" presId="urn:microsoft.com/office/officeart/2005/8/layout/process1"/>
    <dgm:cxn modelId="{BD1ED26B-7213-418A-BCD1-50DDA57914E2}" type="presOf" srcId="{5B25A041-7B63-42F0-ADFC-85DD3F661E87}" destId="{F175CEB0-54D5-4681-A081-8F69CD1F971F}" srcOrd="0" destOrd="0" presId="urn:microsoft.com/office/officeart/2005/8/layout/process1"/>
    <dgm:cxn modelId="{0193DE6C-9787-4947-91A5-A6C764B23764}" srcId="{04102073-2ADE-4705-B039-C53D0DD2A31F}" destId="{232A174B-5E44-4492-896D-71C39D138A66}" srcOrd="0" destOrd="0" parTransId="{30C3C828-C3B3-43DF-A20D-0C9B2D84A683}" sibTransId="{C2C3B53C-A24F-4C52-BB86-3B056438876C}"/>
    <dgm:cxn modelId="{0350E44C-4A91-4FF4-B974-BC5AAC5F0301}" type="presOf" srcId="{04102073-2ADE-4705-B039-C53D0DD2A31F}" destId="{AB0A61D0-C0A6-48DA-8790-1AEE10D29A14}" srcOrd="0" destOrd="0" presId="urn:microsoft.com/office/officeart/2005/8/layout/process1"/>
    <dgm:cxn modelId="{CAB51358-EDCF-4A30-A43D-2F4701085F1B}" srcId="{04102073-2ADE-4705-B039-C53D0DD2A31F}" destId="{B4323422-8F3D-4B5D-85E2-397829D4E006}" srcOrd="3" destOrd="0" parTransId="{CE03A6FE-6132-4912-9964-D45D1606A68C}" sibTransId="{3301FD83-077B-4F7D-BC41-A371BEA9708F}"/>
    <dgm:cxn modelId="{E9511179-EB0D-4C61-909C-E5BC9CD8B3A1}" type="presOf" srcId="{483D54A8-D8D1-4733-94D3-3A3AD34742A8}" destId="{AD07273A-D0BA-45E5-B4FB-906759CD7D19}" srcOrd="0" destOrd="0" presId="urn:microsoft.com/office/officeart/2005/8/layout/process1"/>
    <dgm:cxn modelId="{28C97E82-127D-4393-812A-FAEB510C1E9B}" type="presOf" srcId="{3135B565-9476-4ADA-A98F-FE4E84CAF84F}" destId="{908F313D-6778-4DA4-8851-855607341950}" srcOrd="0" destOrd="0" presId="urn:microsoft.com/office/officeart/2005/8/layout/process1"/>
    <dgm:cxn modelId="{95FB0884-DD0D-4473-89B6-1D281B908827}" type="presOf" srcId="{483D54A8-D8D1-4733-94D3-3A3AD34742A8}" destId="{94BE87AE-D107-4409-BA86-DFC4C2BF6F87}" srcOrd="1" destOrd="0" presId="urn:microsoft.com/office/officeart/2005/8/layout/process1"/>
    <dgm:cxn modelId="{9B017C9E-B575-4F57-8E08-3F7E3B79632E}" srcId="{04102073-2ADE-4705-B039-C53D0DD2A31F}" destId="{3135B565-9476-4ADA-A98F-FE4E84CAF84F}" srcOrd="5" destOrd="0" parTransId="{11C41F6B-6BED-4354-A989-FFF7513B3501}" sibTransId="{BF5447BF-4FC0-4065-992D-FDBBB37CE24D}"/>
    <dgm:cxn modelId="{2EE088A4-BF6E-4690-867E-BDE3B6BE1832}" type="presOf" srcId="{3301FD83-077B-4F7D-BC41-A371BEA9708F}" destId="{94485973-166F-4880-9229-6887200DCB67}" srcOrd="1" destOrd="0" presId="urn:microsoft.com/office/officeart/2005/8/layout/process1"/>
    <dgm:cxn modelId="{C45CD1C0-15F2-4C13-ABE9-3119EFFCF5B2}" type="presOf" srcId="{EAB4427F-4E1E-4192-9F7E-686118F0FA74}" destId="{E79F214B-18A2-4220-A4E3-CF3F5B34894D}" srcOrd="1" destOrd="0" presId="urn:microsoft.com/office/officeart/2005/8/layout/process1"/>
    <dgm:cxn modelId="{EC456FC7-7049-4390-8D0B-67713BA983A6}" srcId="{04102073-2ADE-4705-B039-C53D0DD2A31F}" destId="{1A686D60-1CD0-4E81-A3B1-26A9D1665F65}" srcOrd="2" destOrd="0" parTransId="{1FACEB39-0F94-4AD2-8361-93C7016538A7}" sibTransId="{483D54A8-D8D1-4733-94D3-3A3AD34742A8}"/>
    <dgm:cxn modelId="{8D3BEDCF-8EC6-4ABF-9796-D67625CE7A15}" type="presOf" srcId="{1A686D60-1CD0-4E81-A3B1-26A9D1665F65}" destId="{F17D009C-6E47-45AA-8911-E48268102FC5}" srcOrd="0" destOrd="0" presId="urn:microsoft.com/office/officeart/2005/8/layout/process1"/>
    <dgm:cxn modelId="{3A1F16D6-4D7E-42C4-92EF-4ADEB6C70B12}" type="presOf" srcId="{5B25A041-7B63-42F0-ADFC-85DD3F661E87}" destId="{5FEF9D6A-8678-4698-8A34-BFC6528F3FB7}" srcOrd="1" destOrd="0" presId="urn:microsoft.com/office/officeart/2005/8/layout/process1"/>
    <dgm:cxn modelId="{E902EDD9-EED0-43BB-A282-3F46D4D35257}" srcId="{04102073-2ADE-4705-B039-C53D0DD2A31F}" destId="{71CF2DC2-5C49-4C86-843D-771FF09437AF}" srcOrd="4" destOrd="0" parTransId="{2BF8D474-1FC8-4578-8C29-561B258CF2BB}" sibTransId="{5B25A041-7B63-42F0-ADFC-85DD3F661E87}"/>
    <dgm:cxn modelId="{B326C2E6-F181-460B-BECA-28EFBBF6D4CD}" type="presOf" srcId="{71CF2DC2-5C49-4C86-843D-771FF09437AF}" destId="{3103F919-14B9-4085-9978-B3FBCF91A2FA}" srcOrd="0" destOrd="0" presId="urn:microsoft.com/office/officeart/2005/8/layout/process1"/>
    <dgm:cxn modelId="{87152680-CB5B-43EE-BFD5-33E0CCC2F053}" type="presParOf" srcId="{AB0A61D0-C0A6-48DA-8790-1AEE10D29A14}" destId="{A6627301-3C78-4666-874A-FECC2B773246}" srcOrd="0" destOrd="0" presId="urn:microsoft.com/office/officeart/2005/8/layout/process1"/>
    <dgm:cxn modelId="{229AF0D8-3A8C-4B9D-A439-58A1AEA190BC}" type="presParOf" srcId="{AB0A61D0-C0A6-48DA-8790-1AEE10D29A14}" destId="{37BCF697-D10D-439F-9282-6BEE3CCFE1BD}" srcOrd="1" destOrd="0" presId="urn:microsoft.com/office/officeart/2005/8/layout/process1"/>
    <dgm:cxn modelId="{3D6A42C6-3961-4B22-B338-7D5A0E4612E7}" type="presParOf" srcId="{37BCF697-D10D-439F-9282-6BEE3CCFE1BD}" destId="{9FB3249D-EAA0-4BFD-9DBC-C2EC94E9150F}" srcOrd="0" destOrd="0" presId="urn:microsoft.com/office/officeart/2005/8/layout/process1"/>
    <dgm:cxn modelId="{F4F839BF-7AFB-4A61-83A9-4D53C2080D86}" type="presParOf" srcId="{AB0A61D0-C0A6-48DA-8790-1AEE10D29A14}" destId="{2EB8ABD0-F4D4-4454-AC5E-BF6BF91740FB}" srcOrd="2" destOrd="0" presId="urn:microsoft.com/office/officeart/2005/8/layout/process1"/>
    <dgm:cxn modelId="{BA37E809-6FE6-480D-A649-A98EFB24507F}" type="presParOf" srcId="{AB0A61D0-C0A6-48DA-8790-1AEE10D29A14}" destId="{4F36631D-6272-4229-9FDD-9DC52DA4E0CF}" srcOrd="3" destOrd="0" presId="urn:microsoft.com/office/officeart/2005/8/layout/process1"/>
    <dgm:cxn modelId="{9C308063-6495-4185-AB99-C89C1B05900E}" type="presParOf" srcId="{4F36631D-6272-4229-9FDD-9DC52DA4E0CF}" destId="{E79F214B-18A2-4220-A4E3-CF3F5B34894D}" srcOrd="0" destOrd="0" presId="urn:microsoft.com/office/officeart/2005/8/layout/process1"/>
    <dgm:cxn modelId="{C089D90E-C1F4-4AE7-83F2-760AD290B146}" type="presParOf" srcId="{AB0A61D0-C0A6-48DA-8790-1AEE10D29A14}" destId="{F17D009C-6E47-45AA-8911-E48268102FC5}" srcOrd="4" destOrd="0" presId="urn:microsoft.com/office/officeart/2005/8/layout/process1"/>
    <dgm:cxn modelId="{459C9463-5D01-4BCE-8782-C82771B671E6}" type="presParOf" srcId="{AB0A61D0-C0A6-48DA-8790-1AEE10D29A14}" destId="{AD07273A-D0BA-45E5-B4FB-906759CD7D19}" srcOrd="5" destOrd="0" presId="urn:microsoft.com/office/officeart/2005/8/layout/process1"/>
    <dgm:cxn modelId="{0FCB699F-7D1F-4377-BD50-0153B92AFEBD}" type="presParOf" srcId="{AD07273A-D0BA-45E5-B4FB-906759CD7D19}" destId="{94BE87AE-D107-4409-BA86-DFC4C2BF6F87}" srcOrd="0" destOrd="0" presId="urn:microsoft.com/office/officeart/2005/8/layout/process1"/>
    <dgm:cxn modelId="{17CE7A74-0220-4D94-B470-2C614C9195EF}" type="presParOf" srcId="{AB0A61D0-C0A6-48DA-8790-1AEE10D29A14}" destId="{6F0B879D-9225-4DA9-BDEA-89756666764A}" srcOrd="6" destOrd="0" presId="urn:microsoft.com/office/officeart/2005/8/layout/process1"/>
    <dgm:cxn modelId="{B8AE4A68-F610-47C7-831D-60BAED98CBAA}" type="presParOf" srcId="{AB0A61D0-C0A6-48DA-8790-1AEE10D29A14}" destId="{9E1F6E58-F356-409A-98CA-A6B2376D1B66}" srcOrd="7" destOrd="0" presId="urn:microsoft.com/office/officeart/2005/8/layout/process1"/>
    <dgm:cxn modelId="{6AC8DB2B-A253-4D06-97F8-1E4C55332892}" type="presParOf" srcId="{9E1F6E58-F356-409A-98CA-A6B2376D1B66}" destId="{94485973-166F-4880-9229-6887200DCB67}" srcOrd="0" destOrd="0" presId="urn:microsoft.com/office/officeart/2005/8/layout/process1"/>
    <dgm:cxn modelId="{59159C81-F528-426F-BAA1-4136507FBA01}" type="presParOf" srcId="{AB0A61D0-C0A6-48DA-8790-1AEE10D29A14}" destId="{3103F919-14B9-4085-9978-B3FBCF91A2FA}" srcOrd="8" destOrd="0" presId="urn:microsoft.com/office/officeart/2005/8/layout/process1"/>
    <dgm:cxn modelId="{0DF07254-832C-4F03-B176-21CA51560B55}" type="presParOf" srcId="{AB0A61D0-C0A6-48DA-8790-1AEE10D29A14}" destId="{F175CEB0-54D5-4681-A081-8F69CD1F971F}" srcOrd="9" destOrd="0" presId="urn:microsoft.com/office/officeart/2005/8/layout/process1"/>
    <dgm:cxn modelId="{F887178A-5299-4ACF-8B33-EDE25DE910D6}" type="presParOf" srcId="{F175CEB0-54D5-4681-A081-8F69CD1F971F}" destId="{5FEF9D6A-8678-4698-8A34-BFC6528F3FB7}" srcOrd="0" destOrd="0" presId="urn:microsoft.com/office/officeart/2005/8/layout/process1"/>
    <dgm:cxn modelId="{03D71BC4-6114-45B4-8952-64C3E210A685}" type="presParOf" srcId="{AB0A61D0-C0A6-48DA-8790-1AEE10D29A14}" destId="{908F313D-6778-4DA4-8851-85560734195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102073-2ADE-4705-B039-C53D0DD2A3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2A174B-5E44-4492-896D-71C39D138A66}">
      <dgm:prSet phldrT="[Text]"/>
      <dgm:spPr/>
      <dgm:t>
        <a:bodyPr/>
        <a:lstStyle/>
        <a:p>
          <a:r>
            <a:rPr lang="en-US"/>
            <a:t>Referral</a:t>
          </a:r>
        </a:p>
      </dgm:t>
    </dgm:pt>
    <dgm:pt modelId="{30C3C828-C3B3-43DF-A20D-0C9B2D84A683}" type="parTrans" cxnId="{0193DE6C-9787-4947-91A5-A6C764B23764}">
      <dgm:prSet/>
      <dgm:spPr/>
      <dgm:t>
        <a:bodyPr/>
        <a:lstStyle/>
        <a:p>
          <a:endParaRPr lang="en-US"/>
        </a:p>
      </dgm:t>
    </dgm:pt>
    <dgm:pt modelId="{C2C3B53C-A24F-4C52-BB86-3B056438876C}" type="sibTrans" cxnId="{0193DE6C-9787-4947-91A5-A6C764B23764}">
      <dgm:prSet/>
      <dgm:spPr/>
      <dgm:t>
        <a:bodyPr/>
        <a:lstStyle/>
        <a:p>
          <a:endParaRPr lang="en-US"/>
        </a:p>
      </dgm:t>
    </dgm:pt>
    <dgm:pt modelId="{D8EFDFCC-0851-4C5B-9CA6-4668A8CAE53F}">
      <dgm:prSet phldrT="[Text]"/>
      <dgm:spPr/>
      <dgm:t>
        <a:bodyPr/>
        <a:lstStyle/>
        <a:p>
          <a:r>
            <a:rPr lang="en-US"/>
            <a:t>Application</a:t>
          </a:r>
        </a:p>
      </dgm:t>
    </dgm:pt>
    <dgm:pt modelId="{38BDFBBD-7605-45DF-A45D-468B30A48B81}" type="parTrans" cxnId="{9A80DE65-686D-4243-AA94-0ED11F0FEFC1}">
      <dgm:prSet/>
      <dgm:spPr/>
      <dgm:t>
        <a:bodyPr/>
        <a:lstStyle/>
        <a:p>
          <a:endParaRPr lang="en-US"/>
        </a:p>
      </dgm:t>
    </dgm:pt>
    <dgm:pt modelId="{EAB4427F-4E1E-4192-9F7E-686118F0FA74}" type="sibTrans" cxnId="{9A80DE65-686D-4243-AA94-0ED11F0FEFC1}">
      <dgm:prSet/>
      <dgm:spPr/>
      <dgm:t>
        <a:bodyPr/>
        <a:lstStyle/>
        <a:p>
          <a:endParaRPr lang="en-US"/>
        </a:p>
      </dgm:t>
    </dgm:pt>
    <dgm:pt modelId="{1A686D60-1CD0-4E81-A3B1-26A9D1665F65}">
      <dgm:prSet phldrT="[Text]"/>
      <dgm:spPr/>
      <dgm:t>
        <a:bodyPr/>
        <a:lstStyle/>
        <a:p>
          <a:r>
            <a:rPr lang="en-US" dirty="0"/>
            <a:t>Eligibility Determination</a:t>
          </a:r>
        </a:p>
        <a:p>
          <a:r>
            <a:rPr lang="en-US" dirty="0"/>
            <a:t>(certification)</a:t>
          </a:r>
        </a:p>
      </dgm:t>
    </dgm:pt>
    <dgm:pt modelId="{1FACEB39-0F94-4AD2-8361-93C7016538A7}" type="parTrans" cxnId="{EC456FC7-7049-4390-8D0B-67713BA983A6}">
      <dgm:prSet/>
      <dgm:spPr/>
      <dgm:t>
        <a:bodyPr/>
        <a:lstStyle/>
        <a:p>
          <a:endParaRPr lang="en-US"/>
        </a:p>
      </dgm:t>
    </dgm:pt>
    <dgm:pt modelId="{483D54A8-D8D1-4733-94D3-3A3AD34742A8}" type="sibTrans" cxnId="{EC456FC7-7049-4390-8D0B-67713BA983A6}">
      <dgm:prSet/>
      <dgm:spPr/>
      <dgm:t>
        <a:bodyPr/>
        <a:lstStyle/>
        <a:p>
          <a:endParaRPr lang="en-US"/>
        </a:p>
      </dgm:t>
    </dgm:pt>
    <dgm:pt modelId="{B4323422-8F3D-4B5D-85E2-397829D4E006}">
      <dgm:prSet phldrT="[Text]"/>
      <dgm:spPr/>
      <dgm:t>
        <a:bodyPr/>
        <a:lstStyle/>
        <a:p>
          <a:r>
            <a:rPr lang="en-US"/>
            <a:t>Plan Development &amp; Service Selection</a:t>
          </a:r>
        </a:p>
      </dgm:t>
    </dgm:pt>
    <dgm:pt modelId="{CE03A6FE-6132-4912-9964-D45D1606A68C}" type="parTrans" cxnId="{CAB51358-EDCF-4A30-A43D-2F4701085F1B}">
      <dgm:prSet/>
      <dgm:spPr/>
      <dgm:t>
        <a:bodyPr/>
        <a:lstStyle/>
        <a:p>
          <a:endParaRPr lang="en-US"/>
        </a:p>
      </dgm:t>
    </dgm:pt>
    <dgm:pt modelId="{3301FD83-077B-4F7D-BC41-A371BEA9708F}" type="sibTrans" cxnId="{CAB51358-EDCF-4A30-A43D-2F4701085F1B}">
      <dgm:prSet/>
      <dgm:spPr/>
      <dgm:t>
        <a:bodyPr/>
        <a:lstStyle/>
        <a:p>
          <a:endParaRPr lang="en-US"/>
        </a:p>
      </dgm:t>
    </dgm:pt>
    <dgm:pt modelId="{71CF2DC2-5C49-4C86-843D-771FF09437AF}">
      <dgm:prSet phldrT="[Text]"/>
      <dgm:spPr/>
      <dgm:t>
        <a:bodyPr/>
        <a:lstStyle/>
        <a:p>
          <a:r>
            <a:rPr lang="en-US"/>
            <a:t>Initiate Services</a:t>
          </a:r>
        </a:p>
      </dgm:t>
    </dgm:pt>
    <dgm:pt modelId="{2BF8D474-1FC8-4578-8C29-561B258CF2BB}" type="parTrans" cxnId="{E902EDD9-EED0-43BB-A282-3F46D4D35257}">
      <dgm:prSet/>
      <dgm:spPr/>
      <dgm:t>
        <a:bodyPr/>
        <a:lstStyle/>
        <a:p>
          <a:endParaRPr lang="en-US"/>
        </a:p>
      </dgm:t>
    </dgm:pt>
    <dgm:pt modelId="{5B25A041-7B63-42F0-ADFC-85DD3F661E87}" type="sibTrans" cxnId="{E902EDD9-EED0-43BB-A282-3F46D4D35257}">
      <dgm:prSet/>
      <dgm:spPr/>
      <dgm:t>
        <a:bodyPr/>
        <a:lstStyle/>
        <a:p>
          <a:endParaRPr lang="en-US"/>
        </a:p>
      </dgm:t>
    </dgm:pt>
    <dgm:pt modelId="{3135B565-9476-4ADA-A98F-FE4E84CAF84F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Successful Closure</a:t>
          </a:r>
        </a:p>
      </dgm:t>
    </dgm:pt>
    <dgm:pt modelId="{11C41F6B-6BED-4354-A989-FFF7513B3501}" type="parTrans" cxnId="{9B017C9E-B575-4F57-8E08-3F7E3B79632E}">
      <dgm:prSet/>
      <dgm:spPr/>
      <dgm:t>
        <a:bodyPr/>
        <a:lstStyle/>
        <a:p>
          <a:endParaRPr lang="en-US"/>
        </a:p>
      </dgm:t>
    </dgm:pt>
    <dgm:pt modelId="{BF5447BF-4FC0-4065-992D-FDBBB37CE24D}" type="sibTrans" cxnId="{9B017C9E-B575-4F57-8E08-3F7E3B79632E}">
      <dgm:prSet/>
      <dgm:spPr/>
      <dgm:t>
        <a:bodyPr/>
        <a:lstStyle/>
        <a:p>
          <a:endParaRPr lang="en-US"/>
        </a:p>
      </dgm:t>
    </dgm:pt>
    <dgm:pt modelId="{AB0A61D0-C0A6-48DA-8790-1AEE10D29A14}" type="pres">
      <dgm:prSet presAssocID="{04102073-2ADE-4705-B039-C53D0DD2A31F}" presName="Name0" presStyleCnt="0">
        <dgm:presLayoutVars>
          <dgm:dir/>
          <dgm:resizeHandles val="exact"/>
        </dgm:presLayoutVars>
      </dgm:prSet>
      <dgm:spPr/>
    </dgm:pt>
    <dgm:pt modelId="{A6627301-3C78-4666-874A-FECC2B773246}" type="pres">
      <dgm:prSet presAssocID="{232A174B-5E44-4492-896D-71C39D138A66}" presName="node" presStyleLbl="node1" presStyleIdx="0" presStyleCnt="6">
        <dgm:presLayoutVars>
          <dgm:bulletEnabled val="1"/>
        </dgm:presLayoutVars>
      </dgm:prSet>
      <dgm:spPr/>
    </dgm:pt>
    <dgm:pt modelId="{37BCF697-D10D-439F-9282-6BEE3CCFE1BD}" type="pres">
      <dgm:prSet presAssocID="{C2C3B53C-A24F-4C52-BB86-3B056438876C}" presName="sibTrans" presStyleLbl="sibTrans2D1" presStyleIdx="0" presStyleCnt="5"/>
      <dgm:spPr/>
    </dgm:pt>
    <dgm:pt modelId="{9FB3249D-EAA0-4BFD-9DBC-C2EC94E9150F}" type="pres">
      <dgm:prSet presAssocID="{C2C3B53C-A24F-4C52-BB86-3B056438876C}" presName="connectorText" presStyleLbl="sibTrans2D1" presStyleIdx="0" presStyleCnt="5"/>
      <dgm:spPr/>
    </dgm:pt>
    <dgm:pt modelId="{2EB8ABD0-F4D4-4454-AC5E-BF6BF91740FB}" type="pres">
      <dgm:prSet presAssocID="{D8EFDFCC-0851-4C5B-9CA6-4668A8CAE53F}" presName="node" presStyleLbl="node1" presStyleIdx="1" presStyleCnt="6">
        <dgm:presLayoutVars>
          <dgm:bulletEnabled val="1"/>
        </dgm:presLayoutVars>
      </dgm:prSet>
      <dgm:spPr/>
    </dgm:pt>
    <dgm:pt modelId="{4F36631D-6272-4229-9FDD-9DC52DA4E0CF}" type="pres">
      <dgm:prSet presAssocID="{EAB4427F-4E1E-4192-9F7E-686118F0FA74}" presName="sibTrans" presStyleLbl="sibTrans2D1" presStyleIdx="1" presStyleCnt="5"/>
      <dgm:spPr/>
    </dgm:pt>
    <dgm:pt modelId="{E79F214B-18A2-4220-A4E3-CF3F5B34894D}" type="pres">
      <dgm:prSet presAssocID="{EAB4427F-4E1E-4192-9F7E-686118F0FA74}" presName="connectorText" presStyleLbl="sibTrans2D1" presStyleIdx="1" presStyleCnt="5"/>
      <dgm:spPr/>
    </dgm:pt>
    <dgm:pt modelId="{F17D009C-6E47-45AA-8911-E48268102FC5}" type="pres">
      <dgm:prSet presAssocID="{1A686D60-1CD0-4E81-A3B1-26A9D1665F65}" presName="node" presStyleLbl="node1" presStyleIdx="2" presStyleCnt="6">
        <dgm:presLayoutVars>
          <dgm:bulletEnabled val="1"/>
        </dgm:presLayoutVars>
      </dgm:prSet>
      <dgm:spPr/>
    </dgm:pt>
    <dgm:pt modelId="{AD07273A-D0BA-45E5-B4FB-906759CD7D19}" type="pres">
      <dgm:prSet presAssocID="{483D54A8-D8D1-4733-94D3-3A3AD34742A8}" presName="sibTrans" presStyleLbl="sibTrans2D1" presStyleIdx="2" presStyleCnt="5"/>
      <dgm:spPr/>
    </dgm:pt>
    <dgm:pt modelId="{94BE87AE-D107-4409-BA86-DFC4C2BF6F87}" type="pres">
      <dgm:prSet presAssocID="{483D54A8-D8D1-4733-94D3-3A3AD34742A8}" presName="connectorText" presStyleLbl="sibTrans2D1" presStyleIdx="2" presStyleCnt="5"/>
      <dgm:spPr/>
    </dgm:pt>
    <dgm:pt modelId="{6F0B879D-9225-4DA9-BDEA-89756666764A}" type="pres">
      <dgm:prSet presAssocID="{B4323422-8F3D-4B5D-85E2-397829D4E006}" presName="node" presStyleLbl="node1" presStyleIdx="3" presStyleCnt="6">
        <dgm:presLayoutVars>
          <dgm:bulletEnabled val="1"/>
        </dgm:presLayoutVars>
      </dgm:prSet>
      <dgm:spPr/>
    </dgm:pt>
    <dgm:pt modelId="{9E1F6E58-F356-409A-98CA-A6B2376D1B66}" type="pres">
      <dgm:prSet presAssocID="{3301FD83-077B-4F7D-BC41-A371BEA9708F}" presName="sibTrans" presStyleLbl="sibTrans2D1" presStyleIdx="3" presStyleCnt="5"/>
      <dgm:spPr/>
    </dgm:pt>
    <dgm:pt modelId="{94485973-166F-4880-9229-6887200DCB67}" type="pres">
      <dgm:prSet presAssocID="{3301FD83-077B-4F7D-BC41-A371BEA9708F}" presName="connectorText" presStyleLbl="sibTrans2D1" presStyleIdx="3" presStyleCnt="5"/>
      <dgm:spPr/>
    </dgm:pt>
    <dgm:pt modelId="{3103F919-14B9-4085-9978-B3FBCF91A2FA}" type="pres">
      <dgm:prSet presAssocID="{71CF2DC2-5C49-4C86-843D-771FF09437AF}" presName="node" presStyleLbl="node1" presStyleIdx="4" presStyleCnt="6">
        <dgm:presLayoutVars>
          <dgm:bulletEnabled val="1"/>
        </dgm:presLayoutVars>
      </dgm:prSet>
      <dgm:spPr/>
    </dgm:pt>
    <dgm:pt modelId="{F175CEB0-54D5-4681-A081-8F69CD1F971F}" type="pres">
      <dgm:prSet presAssocID="{5B25A041-7B63-42F0-ADFC-85DD3F661E87}" presName="sibTrans" presStyleLbl="sibTrans2D1" presStyleIdx="4" presStyleCnt="5"/>
      <dgm:spPr/>
    </dgm:pt>
    <dgm:pt modelId="{5FEF9D6A-8678-4698-8A34-BFC6528F3FB7}" type="pres">
      <dgm:prSet presAssocID="{5B25A041-7B63-42F0-ADFC-85DD3F661E87}" presName="connectorText" presStyleLbl="sibTrans2D1" presStyleIdx="4" presStyleCnt="5"/>
      <dgm:spPr/>
    </dgm:pt>
    <dgm:pt modelId="{908F313D-6778-4DA4-8851-855607341950}" type="pres">
      <dgm:prSet presAssocID="{3135B565-9476-4ADA-A98F-FE4E84CAF84F}" presName="node" presStyleLbl="node1" presStyleIdx="5" presStyleCnt="6">
        <dgm:presLayoutVars>
          <dgm:bulletEnabled val="1"/>
        </dgm:presLayoutVars>
      </dgm:prSet>
      <dgm:spPr/>
    </dgm:pt>
  </dgm:ptLst>
  <dgm:cxnLst>
    <dgm:cxn modelId="{9343CF1E-D9AC-41B6-BD82-D1E5301B4BC6}" type="presOf" srcId="{483D54A8-D8D1-4733-94D3-3A3AD34742A8}" destId="{94BE87AE-D107-4409-BA86-DFC4C2BF6F87}" srcOrd="1" destOrd="0" presId="urn:microsoft.com/office/officeart/2005/8/layout/process1"/>
    <dgm:cxn modelId="{FE472621-B6FD-46AD-A9D1-DB9EC858B31E}" type="presOf" srcId="{D8EFDFCC-0851-4C5B-9CA6-4668A8CAE53F}" destId="{2EB8ABD0-F4D4-4454-AC5E-BF6BF91740FB}" srcOrd="0" destOrd="0" presId="urn:microsoft.com/office/officeart/2005/8/layout/process1"/>
    <dgm:cxn modelId="{328AE033-29FD-4221-BA62-033A9786FB9F}" type="presOf" srcId="{232A174B-5E44-4492-896D-71C39D138A66}" destId="{A6627301-3C78-4666-874A-FECC2B773246}" srcOrd="0" destOrd="0" presId="urn:microsoft.com/office/officeart/2005/8/layout/process1"/>
    <dgm:cxn modelId="{04CBA938-FA50-4300-A05D-25C3E74B596A}" type="presOf" srcId="{3301FD83-077B-4F7D-BC41-A371BEA9708F}" destId="{9E1F6E58-F356-409A-98CA-A6B2376D1B66}" srcOrd="0" destOrd="0" presId="urn:microsoft.com/office/officeart/2005/8/layout/process1"/>
    <dgm:cxn modelId="{D974A13C-E2D8-419D-B47B-9C6FD775471E}" type="presOf" srcId="{3135B565-9476-4ADA-A98F-FE4E84CAF84F}" destId="{908F313D-6778-4DA4-8851-855607341950}" srcOrd="0" destOrd="0" presId="urn:microsoft.com/office/officeart/2005/8/layout/process1"/>
    <dgm:cxn modelId="{2E6B1162-DF12-45E3-9C40-108595E6055F}" type="presOf" srcId="{71CF2DC2-5C49-4C86-843D-771FF09437AF}" destId="{3103F919-14B9-4085-9978-B3FBCF91A2FA}" srcOrd="0" destOrd="0" presId="urn:microsoft.com/office/officeart/2005/8/layout/process1"/>
    <dgm:cxn modelId="{9A80DE65-686D-4243-AA94-0ED11F0FEFC1}" srcId="{04102073-2ADE-4705-B039-C53D0DD2A31F}" destId="{D8EFDFCC-0851-4C5B-9CA6-4668A8CAE53F}" srcOrd="1" destOrd="0" parTransId="{38BDFBBD-7605-45DF-A45D-468B30A48B81}" sibTransId="{EAB4427F-4E1E-4192-9F7E-686118F0FA74}"/>
    <dgm:cxn modelId="{0193DE6C-9787-4947-91A5-A6C764B23764}" srcId="{04102073-2ADE-4705-B039-C53D0DD2A31F}" destId="{232A174B-5E44-4492-896D-71C39D138A66}" srcOrd="0" destOrd="0" parTransId="{30C3C828-C3B3-43DF-A20D-0C9B2D84A683}" sibTransId="{C2C3B53C-A24F-4C52-BB86-3B056438876C}"/>
    <dgm:cxn modelId="{0350E44C-4A91-4FF4-B974-BC5AAC5F0301}" type="presOf" srcId="{04102073-2ADE-4705-B039-C53D0DD2A31F}" destId="{AB0A61D0-C0A6-48DA-8790-1AEE10D29A14}" srcOrd="0" destOrd="0" presId="urn:microsoft.com/office/officeart/2005/8/layout/process1"/>
    <dgm:cxn modelId="{43F33E70-E7BC-40DD-8F01-46983FEE4487}" type="presOf" srcId="{483D54A8-D8D1-4733-94D3-3A3AD34742A8}" destId="{AD07273A-D0BA-45E5-B4FB-906759CD7D19}" srcOrd="0" destOrd="0" presId="urn:microsoft.com/office/officeart/2005/8/layout/process1"/>
    <dgm:cxn modelId="{FEC5A970-022B-4880-87CF-2E2FDFBC7F42}" type="presOf" srcId="{5B25A041-7B63-42F0-ADFC-85DD3F661E87}" destId="{F175CEB0-54D5-4681-A081-8F69CD1F971F}" srcOrd="0" destOrd="0" presId="urn:microsoft.com/office/officeart/2005/8/layout/process1"/>
    <dgm:cxn modelId="{D40DB055-05A0-4E92-A67E-3400F3696622}" type="presOf" srcId="{3301FD83-077B-4F7D-BC41-A371BEA9708F}" destId="{94485973-166F-4880-9229-6887200DCB67}" srcOrd="1" destOrd="0" presId="urn:microsoft.com/office/officeart/2005/8/layout/process1"/>
    <dgm:cxn modelId="{CAB51358-EDCF-4A30-A43D-2F4701085F1B}" srcId="{04102073-2ADE-4705-B039-C53D0DD2A31F}" destId="{B4323422-8F3D-4B5D-85E2-397829D4E006}" srcOrd="3" destOrd="0" parTransId="{CE03A6FE-6132-4912-9964-D45D1606A68C}" sibTransId="{3301FD83-077B-4F7D-BC41-A371BEA9708F}"/>
    <dgm:cxn modelId="{4427EC83-102B-4602-B7E5-F7810B0C2938}" type="presOf" srcId="{B4323422-8F3D-4B5D-85E2-397829D4E006}" destId="{6F0B879D-9225-4DA9-BDEA-89756666764A}" srcOrd="0" destOrd="0" presId="urn:microsoft.com/office/officeart/2005/8/layout/process1"/>
    <dgm:cxn modelId="{761A1A89-4B8C-4F39-A1BF-7CBFE5BDF6A8}" type="presOf" srcId="{C2C3B53C-A24F-4C52-BB86-3B056438876C}" destId="{9FB3249D-EAA0-4BFD-9DBC-C2EC94E9150F}" srcOrd="1" destOrd="0" presId="urn:microsoft.com/office/officeart/2005/8/layout/process1"/>
    <dgm:cxn modelId="{0A66828B-A0B1-4AF9-B2AE-A115C48F1308}" type="presOf" srcId="{EAB4427F-4E1E-4192-9F7E-686118F0FA74}" destId="{4F36631D-6272-4229-9FDD-9DC52DA4E0CF}" srcOrd="0" destOrd="0" presId="urn:microsoft.com/office/officeart/2005/8/layout/process1"/>
    <dgm:cxn modelId="{9B017C9E-B575-4F57-8E08-3F7E3B79632E}" srcId="{04102073-2ADE-4705-B039-C53D0DD2A31F}" destId="{3135B565-9476-4ADA-A98F-FE4E84CAF84F}" srcOrd="5" destOrd="0" parTransId="{11C41F6B-6BED-4354-A989-FFF7513B3501}" sibTransId="{BF5447BF-4FC0-4065-992D-FDBBB37CE24D}"/>
    <dgm:cxn modelId="{618C7B9F-4AAE-41D9-B35E-0CF71E59EC91}" type="presOf" srcId="{EAB4427F-4E1E-4192-9F7E-686118F0FA74}" destId="{E79F214B-18A2-4220-A4E3-CF3F5B34894D}" srcOrd="1" destOrd="0" presId="urn:microsoft.com/office/officeart/2005/8/layout/process1"/>
    <dgm:cxn modelId="{EC456FC7-7049-4390-8D0B-67713BA983A6}" srcId="{04102073-2ADE-4705-B039-C53D0DD2A31F}" destId="{1A686D60-1CD0-4E81-A3B1-26A9D1665F65}" srcOrd="2" destOrd="0" parTransId="{1FACEB39-0F94-4AD2-8361-93C7016538A7}" sibTransId="{483D54A8-D8D1-4733-94D3-3A3AD34742A8}"/>
    <dgm:cxn modelId="{8D4059D9-00F6-45EB-9F06-E8107658EF74}" type="presOf" srcId="{C2C3B53C-A24F-4C52-BB86-3B056438876C}" destId="{37BCF697-D10D-439F-9282-6BEE3CCFE1BD}" srcOrd="0" destOrd="0" presId="urn:microsoft.com/office/officeart/2005/8/layout/process1"/>
    <dgm:cxn modelId="{E902EDD9-EED0-43BB-A282-3F46D4D35257}" srcId="{04102073-2ADE-4705-B039-C53D0DD2A31F}" destId="{71CF2DC2-5C49-4C86-843D-771FF09437AF}" srcOrd="4" destOrd="0" parTransId="{2BF8D474-1FC8-4578-8C29-561B258CF2BB}" sibTransId="{5B25A041-7B63-42F0-ADFC-85DD3F661E87}"/>
    <dgm:cxn modelId="{00A76CEF-1829-46C6-B4D7-E1645750936C}" type="presOf" srcId="{1A686D60-1CD0-4E81-A3B1-26A9D1665F65}" destId="{F17D009C-6E47-45AA-8911-E48268102FC5}" srcOrd="0" destOrd="0" presId="urn:microsoft.com/office/officeart/2005/8/layout/process1"/>
    <dgm:cxn modelId="{E69543F0-9676-4E51-9D85-9676178CBEB5}" type="presOf" srcId="{5B25A041-7B63-42F0-ADFC-85DD3F661E87}" destId="{5FEF9D6A-8678-4698-8A34-BFC6528F3FB7}" srcOrd="1" destOrd="0" presId="urn:microsoft.com/office/officeart/2005/8/layout/process1"/>
    <dgm:cxn modelId="{E4A27F8F-74C9-4054-8E8F-6E6A5E2BAC96}" type="presParOf" srcId="{AB0A61D0-C0A6-48DA-8790-1AEE10D29A14}" destId="{A6627301-3C78-4666-874A-FECC2B773246}" srcOrd="0" destOrd="0" presId="urn:microsoft.com/office/officeart/2005/8/layout/process1"/>
    <dgm:cxn modelId="{75A3DFAD-75A9-4704-9692-0083B797D282}" type="presParOf" srcId="{AB0A61D0-C0A6-48DA-8790-1AEE10D29A14}" destId="{37BCF697-D10D-439F-9282-6BEE3CCFE1BD}" srcOrd="1" destOrd="0" presId="urn:microsoft.com/office/officeart/2005/8/layout/process1"/>
    <dgm:cxn modelId="{3C50F52A-C47F-4D5D-815A-C4A9D730E8DC}" type="presParOf" srcId="{37BCF697-D10D-439F-9282-6BEE3CCFE1BD}" destId="{9FB3249D-EAA0-4BFD-9DBC-C2EC94E9150F}" srcOrd="0" destOrd="0" presId="urn:microsoft.com/office/officeart/2005/8/layout/process1"/>
    <dgm:cxn modelId="{B1A855E6-5774-4583-A512-EA522A10EFCA}" type="presParOf" srcId="{AB0A61D0-C0A6-48DA-8790-1AEE10D29A14}" destId="{2EB8ABD0-F4D4-4454-AC5E-BF6BF91740FB}" srcOrd="2" destOrd="0" presId="urn:microsoft.com/office/officeart/2005/8/layout/process1"/>
    <dgm:cxn modelId="{638D39EA-A60B-4D3F-86C5-2424B6479317}" type="presParOf" srcId="{AB0A61D0-C0A6-48DA-8790-1AEE10D29A14}" destId="{4F36631D-6272-4229-9FDD-9DC52DA4E0CF}" srcOrd="3" destOrd="0" presId="urn:microsoft.com/office/officeart/2005/8/layout/process1"/>
    <dgm:cxn modelId="{0A22F232-8706-4F86-A405-299C1BDD5D44}" type="presParOf" srcId="{4F36631D-6272-4229-9FDD-9DC52DA4E0CF}" destId="{E79F214B-18A2-4220-A4E3-CF3F5B34894D}" srcOrd="0" destOrd="0" presId="urn:microsoft.com/office/officeart/2005/8/layout/process1"/>
    <dgm:cxn modelId="{192044B5-B95D-4D06-A816-8266B12F439E}" type="presParOf" srcId="{AB0A61D0-C0A6-48DA-8790-1AEE10D29A14}" destId="{F17D009C-6E47-45AA-8911-E48268102FC5}" srcOrd="4" destOrd="0" presId="urn:microsoft.com/office/officeart/2005/8/layout/process1"/>
    <dgm:cxn modelId="{C9FB4166-6172-4264-8BA1-B50D716C584F}" type="presParOf" srcId="{AB0A61D0-C0A6-48DA-8790-1AEE10D29A14}" destId="{AD07273A-D0BA-45E5-B4FB-906759CD7D19}" srcOrd="5" destOrd="0" presId="urn:microsoft.com/office/officeart/2005/8/layout/process1"/>
    <dgm:cxn modelId="{3FE95BE9-952A-4D10-958B-734A25830549}" type="presParOf" srcId="{AD07273A-D0BA-45E5-B4FB-906759CD7D19}" destId="{94BE87AE-D107-4409-BA86-DFC4C2BF6F87}" srcOrd="0" destOrd="0" presId="urn:microsoft.com/office/officeart/2005/8/layout/process1"/>
    <dgm:cxn modelId="{444EBCB8-8887-4D6E-A22D-87A70D3D5867}" type="presParOf" srcId="{AB0A61D0-C0A6-48DA-8790-1AEE10D29A14}" destId="{6F0B879D-9225-4DA9-BDEA-89756666764A}" srcOrd="6" destOrd="0" presId="urn:microsoft.com/office/officeart/2005/8/layout/process1"/>
    <dgm:cxn modelId="{A39789D2-E163-4A4C-8A9D-0810626833FF}" type="presParOf" srcId="{AB0A61D0-C0A6-48DA-8790-1AEE10D29A14}" destId="{9E1F6E58-F356-409A-98CA-A6B2376D1B66}" srcOrd="7" destOrd="0" presId="urn:microsoft.com/office/officeart/2005/8/layout/process1"/>
    <dgm:cxn modelId="{1D839B08-452C-40E6-91EB-4D8C599C0379}" type="presParOf" srcId="{9E1F6E58-F356-409A-98CA-A6B2376D1B66}" destId="{94485973-166F-4880-9229-6887200DCB67}" srcOrd="0" destOrd="0" presId="urn:microsoft.com/office/officeart/2005/8/layout/process1"/>
    <dgm:cxn modelId="{AD8B47C5-0EAA-432D-8A63-DD6C4E208684}" type="presParOf" srcId="{AB0A61D0-C0A6-48DA-8790-1AEE10D29A14}" destId="{3103F919-14B9-4085-9978-B3FBCF91A2FA}" srcOrd="8" destOrd="0" presId="urn:microsoft.com/office/officeart/2005/8/layout/process1"/>
    <dgm:cxn modelId="{052AEA20-BF25-484B-A3F2-177E6BFDE74B}" type="presParOf" srcId="{AB0A61D0-C0A6-48DA-8790-1AEE10D29A14}" destId="{F175CEB0-54D5-4681-A081-8F69CD1F971F}" srcOrd="9" destOrd="0" presId="urn:microsoft.com/office/officeart/2005/8/layout/process1"/>
    <dgm:cxn modelId="{A3FA737D-8D84-4792-AC5B-525DA15C47B2}" type="presParOf" srcId="{F175CEB0-54D5-4681-A081-8F69CD1F971F}" destId="{5FEF9D6A-8678-4698-8A34-BFC6528F3FB7}" srcOrd="0" destOrd="0" presId="urn:microsoft.com/office/officeart/2005/8/layout/process1"/>
    <dgm:cxn modelId="{55C30F0D-AB52-4F5E-9D8F-2598F852A0AB}" type="presParOf" srcId="{AB0A61D0-C0A6-48DA-8790-1AEE10D29A14}" destId="{908F313D-6778-4DA4-8851-85560734195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7301-3C78-4666-874A-FECC2B773246}">
      <dsp:nvSpPr>
        <dsp:cNvPr id="0" name=""/>
        <dsp:cNvSpPr/>
      </dsp:nvSpPr>
      <dsp:spPr>
        <a:xfrm>
          <a:off x="0" y="197175"/>
          <a:ext cx="1405262" cy="96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Referral</a:t>
          </a:r>
        </a:p>
      </dsp:txBody>
      <dsp:txXfrm>
        <a:off x="28168" y="225343"/>
        <a:ext cx="1348926" cy="905390"/>
      </dsp:txXfrm>
    </dsp:sp>
    <dsp:sp modelId="{37BCF697-D10D-439F-9282-6BEE3CCFE1BD}">
      <dsp:nvSpPr>
        <dsp:cNvPr id="0" name=""/>
        <dsp:cNvSpPr/>
      </dsp:nvSpPr>
      <dsp:spPr>
        <a:xfrm>
          <a:off x="1545788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545788" y="573487"/>
        <a:ext cx="208541" cy="209103"/>
      </dsp:txXfrm>
    </dsp:sp>
    <dsp:sp modelId="{2EB8ABD0-F4D4-4454-AC5E-BF6BF91740FB}">
      <dsp:nvSpPr>
        <dsp:cNvPr id="0" name=""/>
        <dsp:cNvSpPr/>
      </dsp:nvSpPr>
      <dsp:spPr>
        <a:xfrm>
          <a:off x="1967366" y="197175"/>
          <a:ext cx="1405262" cy="96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Application</a:t>
          </a:r>
        </a:p>
      </dsp:txBody>
      <dsp:txXfrm>
        <a:off x="1995534" y="225343"/>
        <a:ext cx="1348926" cy="905390"/>
      </dsp:txXfrm>
    </dsp:sp>
    <dsp:sp modelId="{4F36631D-6272-4229-9FDD-9DC52DA4E0CF}">
      <dsp:nvSpPr>
        <dsp:cNvPr id="0" name=""/>
        <dsp:cNvSpPr/>
      </dsp:nvSpPr>
      <dsp:spPr>
        <a:xfrm>
          <a:off x="3513155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13155" y="573487"/>
        <a:ext cx="208541" cy="209103"/>
      </dsp:txXfrm>
    </dsp:sp>
    <dsp:sp modelId="{F17D009C-6E47-45AA-8911-E48268102FC5}">
      <dsp:nvSpPr>
        <dsp:cNvPr id="0" name=""/>
        <dsp:cNvSpPr/>
      </dsp:nvSpPr>
      <dsp:spPr>
        <a:xfrm>
          <a:off x="3934733" y="197175"/>
          <a:ext cx="1405262" cy="96172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Eligibility Determination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(certification)</a:t>
          </a:r>
        </a:p>
      </dsp:txBody>
      <dsp:txXfrm>
        <a:off x="3962901" y="225343"/>
        <a:ext cx="1348926" cy="905390"/>
      </dsp:txXfrm>
    </dsp:sp>
    <dsp:sp modelId="{AD07273A-D0BA-45E5-B4FB-906759CD7D19}">
      <dsp:nvSpPr>
        <dsp:cNvPr id="0" name=""/>
        <dsp:cNvSpPr/>
      </dsp:nvSpPr>
      <dsp:spPr>
        <a:xfrm>
          <a:off x="5480522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480522" y="573487"/>
        <a:ext cx="208541" cy="209103"/>
      </dsp:txXfrm>
    </dsp:sp>
    <dsp:sp modelId="{6F0B879D-9225-4DA9-BDEA-89756666764A}">
      <dsp:nvSpPr>
        <dsp:cNvPr id="0" name=""/>
        <dsp:cNvSpPr/>
      </dsp:nvSpPr>
      <dsp:spPr>
        <a:xfrm>
          <a:off x="5902100" y="197175"/>
          <a:ext cx="1405262" cy="96172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Employment Service Level</a:t>
          </a:r>
        </a:p>
      </dsp:txBody>
      <dsp:txXfrm>
        <a:off x="5930268" y="225343"/>
        <a:ext cx="1348926" cy="905390"/>
      </dsp:txXfrm>
    </dsp:sp>
    <dsp:sp modelId="{9E1F6E58-F356-409A-98CA-A6B2376D1B66}">
      <dsp:nvSpPr>
        <dsp:cNvPr id="0" name=""/>
        <dsp:cNvSpPr/>
      </dsp:nvSpPr>
      <dsp:spPr>
        <a:xfrm>
          <a:off x="7447889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447889" y="573487"/>
        <a:ext cx="208541" cy="209103"/>
      </dsp:txXfrm>
    </dsp:sp>
    <dsp:sp modelId="{3103F919-14B9-4085-9978-B3FBCF91A2FA}">
      <dsp:nvSpPr>
        <dsp:cNvPr id="0" name=""/>
        <dsp:cNvSpPr/>
      </dsp:nvSpPr>
      <dsp:spPr>
        <a:xfrm>
          <a:off x="7869467" y="197175"/>
          <a:ext cx="1405262" cy="96172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Services</a:t>
          </a:r>
        </a:p>
      </dsp:txBody>
      <dsp:txXfrm>
        <a:off x="7897635" y="225343"/>
        <a:ext cx="1348926" cy="905390"/>
      </dsp:txXfrm>
    </dsp:sp>
    <dsp:sp modelId="{F175CEB0-54D5-4681-A081-8F69CD1F971F}">
      <dsp:nvSpPr>
        <dsp:cNvPr id="0" name=""/>
        <dsp:cNvSpPr/>
      </dsp:nvSpPr>
      <dsp:spPr>
        <a:xfrm>
          <a:off x="9415256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9415256" y="573487"/>
        <a:ext cx="208541" cy="209103"/>
      </dsp:txXfrm>
    </dsp:sp>
    <dsp:sp modelId="{908F313D-6778-4DA4-8851-855607341950}">
      <dsp:nvSpPr>
        <dsp:cNvPr id="0" name=""/>
        <dsp:cNvSpPr/>
      </dsp:nvSpPr>
      <dsp:spPr>
        <a:xfrm>
          <a:off x="9836834" y="197175"/>
          <a:ext cx="1405262" cy="96172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Successful Closure</a:t>
          </a:r>
        </a:p>
      </dsp:txBody>
      <dsp:txXfrm>
        <a:off x="9865002" y="225343"/>
        <a:ext cx="1348926" cy="905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7301-3C78-4666-874A-FECC2B773246}">
      <dsp:nvSpPr>
        <dsp:cNvPr id="0" name=""/>
        <dsp:cNvSpPr/>
      </dsp:nvSpPr>
      <dsp:spPr>
        <a:xfrm>
          <a:off x="0" y="197175"/>
          <a:ext cx="1405262" cy="96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Referral</a:t>
          </a:r>
        </a:p>
      </dsp:txBody>
      <dsp:txXfrm>
        <a:off x="28168" y="225343"/>
        <a:ext cx="1348926" cy="905390"/>
      </dsp:txXfrm>
    </dsp:sp>
    <dsp:sp modelId="{37BCF697-D10D-439F-9282-6BEE3CCFE1BD}">
      <dsp:nvSpPr>
        <dsp:cNvPr id="0" name=""/>
        <dsp:cNvSpPr/>
      </dsp:nvSpPr>
      <dsp:spPr>
        <a:xfrm>
          <a:off x="1545788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545788" y="573487"/>
        <a:ext cx="208541" cy="209103"/>
      </dsp:txXfrm>
    </dsp:sp>
    <dsp:sp modelId="{2EB8ABD0-F4D4-4454-AC5E-BF6BF91740FB}">
      <dsp:nvSpPr>
        <dsp:cNvPr id="0" name=""/>
        <dsp:cNvSpPr/>
      </dsp:nvSpPr>
      <dsp:spPr>
        <a:xfrm>
          <a:off x="1967366" y="197175"/>
          <a:ext cx="1405262" cy="961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Application</a:t>
          </a:r>
        </a:p>
      </dsp:txBody>
      <dsp:txXfrm>
        <a:off x="1995534" y="225343"/>
        <a:ext cx="1348926" cy="905390"/>
      </dsp:txXfrm>
    </dsp:sp>
    <dsp:sp modelId="{4F36631D-6272-4229-9FDD-9DC52DA4E0CF}">
      <dsp:nvSpPr>
        <dsp:cNvPr id="0" name=""/>
        <dsp:cNvSpPr/>
      </dsp:nvSpPr>
      <dsp:spPr>
        <a:xfrm>
          <a:off x="3385936" y="662223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385936" y="731924"/>
        <a:ext cx="208541" cy="209103"/>
      </dsp:txXfrm>
    </dsp:sp>
    <dsp:sp modelId="{F17D009C-6E47-45AA-8911-E48268102FC5}">
      <dsp:nvSpPr>
        <dsp:cNvPr id="0" name=""/>
        <dsp:cNvSpPr/>
      </dsp:nvSpPr>
      <dsp:spPr>
        <a:xfrm>
          <a:off x="3934733" y="197175"/>
          <a:ext cx="1405262" cy="96172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Eligibility Determination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(certification)</a:t>
          </a:r>
        </a:p>
      </dsp:txBody>
      <dsp:txXfrm>
        <a:off x="3962901" y="225343"/>
        <a:ext cx="1348926" cy="905390"/>
      </dsp:txXfrm>
    </dsp:sp>
    <dsp:sp modelId="{AD07273A-D0BA-45E5-B4FB-906759CD7D19}">
      <dsp:nvSpPr>
        <dsp:cNvPr id="0" name=""/>
        <dsp:cNvSpPr/>
      </dsp:nvSpPr>
      <dsp:spPr>
        <a:xfrm>
          <a:off x="5480522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480522" y="573487"/>
        <a:ext cx="208541" cy="209103"/>
      </dsp:txXfrm>
    </dsp:sp>
    <dsp:sp modelId="{6F0B879D-9225-4DA9-BDEA-89756666764A}">
      <dsp:nvSpPr>
        <dsp:cNvPr id="0" name=""/>
        <dsp:cNvSpPr/>
      </dsp:nvSpPr>
      <dsp:spPr>
        <a:xfrm>
          <a:off x="5902100" y="197175"/>
          <a:ext cx="1405262" cy="96172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Employment Service Level</a:t>
          </a:r>
        </a:p>
      </dsp:txBody>
      <dsp:txXfrm>
        <a:off x="5930268" y="225343"/>
        <a:ext cx="1348926" cy="905390"/>
      </dsp:txXfrm>
    </dsp:sp>
    <dsp:sp modelId="{9E1F6E58-F356-409A-98CA-A6B2376D1B66}">
      <dsp:nvSpPr>
        <dsp:cNvPr id="0" name=""/>
        <dsp:cNvSpPr/>
      </dsp:nvSpPr>
      <dsp:spPr>
        <a:xfrm>
          <a:off x="7447889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447889" y="573487"/>
        <a:ext cx="208541" cy="209103"/>
      </dsp:txXfrm>
    </dsp:sp>
    <dsp:sp modelId="{3103F919-14B9-4085-9978-B3FBCF91A2FA}">
      <dsp:nvSpPr>
        <dsp:cNvPr id="0" name=""/>
        <dsp:cNvSpPr/>
      </dsp:nvSpPr>
      <dsp:spPr>
        <a:xfrm>
          <a:off x="7869467" y="197175"/>
          <a:ext cx="1405262" cy="96172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Services</a:t>
          </a:r>
        </a:p>
      </dsp:txBody>
      <dsp:txXfrm>
        <a:off x="7897635" y="225343"/>
        <a:ext cx="1348926" cy="905390"/>
      </dsp:txXfrm>
    </dsp:sp>
    <dsp:sp modelId="{F175CEB0-54D5-4681-A081-8F69CD1F971F}">
      <dsp:nvSpPr>
        <dsp:cNvPr id="0" name=""/>
        <dsp:cNvSpPr/>
      </dsp:nvSpPr>
      <dsp:spPr>
        <a:xfrm>
          <a:off x="9415256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9415256" y="573487"/>
        <a:ext cx="208541" cy="209103"/>
      </dsp:txXfrm>
    </dsp:sp>
    <dsp:sp modelId="{908F313D-6778-4DA4-8851-855607341950}">
      <dsp:nvSpPr>
        <dsp:cNvPr id="0" name=""/>
        <dsp:cNvSpPr/>
      </dsp:nvSpPr>
      <dsp:spPr>
        <a:xfrm>
          <a:off x="9836834" y="197175"/>
          <a:ext cx="1405262" cy="96172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Successful Closure</a:t>
          </a:r>
        </a:p>
      </dsp:txBody>
      <dsp:txXfrm>
        <a:off x="9865002" y="225343"/>
        <a:ext cx="1348926" cy="905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7301-3C78-4666-874A-FECC2B773246}">
      <dsp:nvSpPr>
        <dsp:cNvPr id="0" name=""/>
        <dsp:cNvSpPr/>
      </dsp:nvSpPr>
      <dsp:spPr>
        <a:xfrm>
          <a:off x="0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Referral</a:t>
          </a:r>
        </a:p>
      </dsp:txBody>
      <dsp:txXfrm>
        <a:off x="32364" y="157904"/>
        <a:ext cx="1340534" cy="1040269"/>
      </dsp:txXfrm>
    </dsp:sp>
    <dsp:sp modelId="{37BCF697-D10D-439F-9282-6BEE3CCFE1BD}">
      <dsp:nvSpPr>
        <dsp:cNvPr id="0" name=""/>
        <dsp:cNvSpPr/>
      </dsp:nvSpPr>
      <dsp:spPr>
        <a:xfrm>
          <a:off x="1545788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545788" y="573487"/>
        <a:ext cx="208541" cy="209103"/>
      </dsp:txXfrm>
    </dsp:sp>
    <dsp:sp modelId="{2EB8ABD0-F4D4-4454-AC5E-BF6BF91740FB}">
      <dsp:nvSpPr>
        <dsp:cNvPr id="0" name=""/>
        <dsp:cNvSpPr/>
      </dsp:nvSpPr>
      <dsp:spPr>
        <a:xfrm>
          <a:off x="1967366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Application</a:t>
          </a:r>
        </a:p>
      </dsp:txBody>
      <dsp:txXfrm>
        <a:off x="1999730" y="157904"/>
        <a:ext cx="1340534" cy="1040269"/>
      </dsp:txXfrm>
    </dsp:sp>
    <dsp:sp modelId="{4F36631D-6272-4229-9FDD-9DC52DA4E0CF}">
      <dsp:nvSpPr>
        <dsp:cNvPr id="0" name=""/>
        <dsp:cNvSpPr/>
      </dsp:nvSpPr>
      <dsp:spPr>
        <a:xfrm>
          <a:off x="3513155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13155" y="573487"/>
        <a:ext cx="208541" cy="209103"/>
      </dsp:txXfrm>
    </dsp:sp>
    <dsp:sp modelId="{F17D009C-6E47-45AA-8911-E48268102FC5}">
      <dsp:nvSpPr>
        <dsp:cNvPr id="0" name=""/>
        <dsp:cNvSpPr/>
      </dsp:nvSpPr>
      <dsp:spPr>
        <a:xfrm>
          <a:off x="3934733" y="125540"/>
          <a:ext cx="1405262" cy="1104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Eligibility Determination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(certification)</a:t>
          </a:r>
        </a:p>
      </dsp:txBody>
      <dsp:txXfrm>
        <a:off x="3967097" y="157904"/>
        <a:ext cx="1340534" cy="1040269"/>
      </dsp:txXfrm>
    </dsp:sp>
    <dsp:sp modelId="{AD07273A-D0BA-45E5-B4FB-906759CD7D19}">
      <dsp:nvSpPr>
        <dsp:cNvPr id="0" name=""/>
        <dsp:cNvSpPr/>
      </dsp:nvSpPr>
      <dsp:spPr>
        <a:xfrm>
          <a:off x="5480522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480522" y="573487"/>
        <a:ext cx="208541" cy="209103"/>
      </dsp:txXfrm>
    </dsp:sp>
    <dsp:sp modelId="{6F0B879D-9225-4DA9-BDEA-89756666764A}">
      <dsp:nvSpPr>
        <dsp:cNvPr id="0" name=""/>
        <dsp:cNvSpPr/>
      </dsp:nvSpPr>
      <dsp:spPr>
        <a:xfrm>
          <a:off x="5902100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Plan Development &amp; Service Selection</a:t>
          </a:r>
        </a:p>
      </dsp:txBody>
      <dsp:txXfrm>
        <a:off x="5934464" y="157904"/>
        <a:ext cx="1340534" cy="1040269"/>
      </dsp:txXfrm>
    </dsp:sp>
    <dsp:sp modelId="{9E1F6E58-F356-409A-98CA-A6B2376D1B66}">
      <dsp:nvSpPr>
        <dsp:cNvPr id="0" name=""/>
        <dsp:cNvSpPr/>
      </dsp:nvSpPr>
      <dsp:spPr>
        <a:xfrm>
          <a:off x="7447889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447889" y="573487"/>
        <a:ext cx="208541" cy="209103"/>
      </dsp:txXfrm>
    </dsp:sp>
    <dsp:sp modelId="{3103F919-14B9-4085-9978-B3FBCF91A2FA}">
      <dsp:nvSpPr>
        <dsp:cNvPr id="0" name=""/>
        <dsp:cNvSpPr/>
      </dsp:nvSpPr>
      <dsp:spPr>
        <a:xfrm>
          <a:off x="7869467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Initiate Services</a:t>
          </a:r>
        </a:p>
      </dsp:txBody>
      <dsp:txXfrm>
        <a:off x="7901831" y="157904"/>
        <a:ext cx="1340534" cy="1040269"/>
      </dsp:txXfrm>
    </dsp:sp>
    <dsp:sp modelId="{F175CEB0-54D5-4681-A081-8F69CD1F971F}">
      <dsp:nvSpPr>
        <dsp:cNvPr id="0" name=""/>
        <dsp:cNvSpPr/>
      </dsp:nvSpPr>
      <dsp:spPr>
        <a:xfrm>
          <a:off x="9415256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9415256" y="573487"/>
        <a:ext cx="208541" cy="209103"/>
      </dsp:txXfrm>
    </dsp:sp>
    <dsp:sp modelId="{908F313D-6778-4DA4-8851-855607341950}">
      <dsp:nvSpPr>
        <dsp:cNvPr id="0" name=""/>
        <dsp:cNvSpPr/>
      </dsp:nvSpPr>
      <dsp:spPr>
        <a:xfrm>
          <a:off x="9836834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Successful Closure</a:t>
          </a:r>
        </a:p>
      </dsp:txBody>
      <dsp:txXfrm>
        <a:off x="9869198" y="157904"/>
        <a:ext cx="1340534" cy="1040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7301-3C78-4666-874A-FECC2B773246}">
      <dsp:nvSpPr>
        <dsp:cNvPr id="0" name=""/>
        <dsp:cNvSpPr/>
      </dsp:nvSpPr>
      <dsp:spPr>
        <a:xfrm>
          <a:off x="0" y="256460"/>
          <a:ext cx="1405262" cy="84315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Referral</a:t>
          </a:r>
        </a:p>
      </dsp:txBody>
      <dsp:txXfrm>
        <a:off x="24695" y="281155"/>
        <a:ext cx="1355872" cy="793767"/>
      </dsp:txXfrm>
    </dsp:sp>
    <dsp:sp modelId="{37BCF697-D10D-439F-9282-6BEE3CCFE1BD}">
      <dsp:nvSpPr>
        <dsp:cNvPr id="0" name=""/>
        <dsp:cNvSpPr/>
      </dsp:nvSpPr>
      <dsp:spPr>
        <a:xfrm>
          <a:off x="1545788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545788" y="573487"/>
        <a:ext cx="208541" cy="209103"/>
      </dsp:txXfrm>
    </dsp:sp>
    <dsp:sp modelId="{2EB8ABD0-F4D4-4454-AC5E-BF6BF91740FB}">
      <dsp:nvSpPr>
        <dsp:cNvPr id="0" name=""/>
        <dsp:cNvSpPr/>
      </dsp:nvSpPr>
      <dsp:spPr>
        <a:xfrm>
          <a:off x="1967366" y="256460"/>
          <a:ext cx="1405262" cy="84315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Application</a:t>
          </a:r>
        </a:p>
      </dsp:txBody>
      <dsp:txXfrm>
        <a:off x="1992061" y="281155"/>
        <a:ext cx="1355872" cy="793767"/>
      </dsp:txXfrm>
    </dsp:sp>
    <dsp:sp modelId="{4F36631D-6272-4229-9FDD-9DC52DA4E0CF}">
      <dsp:nvSpPr>
        <dsp:cNvPr id="0" name=""/>
        <dsp:cNvSpPr/>
      </dsp:nvSpPr>
      <dsp:spPr>
        <a:xfrm>
          <a:off x="3513155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13155" y="573487"/>
        <a:ext cx="208541" cy="209103"/>
      </dsp:txXfrm>
    </dsp:sp>
    <dsp:sp modelId="{F17D009C-6E47-45AA-8911-E48268102FC5}">
      <dsp:nvSpPr>
        <dsp:cNvPr id="0" name=""/>
        <dsp:cNvSpPr/>
      </dsp:nvSpPr>
      <dsp:spPr>
        <a:xfrm>
          <a:off x="3934733" y="256460"/>
          <a:ext cx="1405262" cy="84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Eligibility Determination</a:t>
          </a:r>
        </a:p>
      </dsp:txBody>
      <dsp:txXfrm>
        <a:off x="3959428" y="281155"/>
        <a:ext cx="1355872" cy="793767"/>
      </dsp:txXfrm>
    </dsp:sp>
    <dsp:sp modelId="{AD07273A-D0BA-45E5-B4FB-906759CD7D19}">
      <dsp:nvSpPr>
        <dsp:cNvPr id="0" name=""/>
        <dsp:cNvSpPr/>
      </dsp:nvSpPr>
      <dsp:spPr>
        <a:xfrm>
          <a:off x="5480522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480522" y="573487"/>
        <a:ext cx="208541" cy="209103"/>
      </dsp:txXfrm>
    </dsp:sp>
    <dsp:sp modelId="{6F0B879D-9225-4DA9-BDEA-89756666764A}">
      <dsp:nvSpPr>
        <dsp:cNvPr id="0" name=""/>
        <dsp:cNvSpPr/>
      </dsp:nvSpPr>
      <dsp:spPr>
        <a:xfrm>
          <a:off x="5902100" y="256460"/>
          <a:ext cx="1405262" cy="84315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Employment Service Level</a:t>
          </a:r>
        </a:p>
      </dsp:txBody>
      <dsp:txXfrm>
        <a:off x="5926795" y="281155"/>
        <a:ext cx="1355872" cy="793767"/>
      </dsp:txXfrm>
    </dsp:sp>
    <dsp:sp modelId="{9E1F6E58-F356-409A-98CA-A6B2376D1B66}">
      <dsp:nvSpPr>
        <dsp:cNvPr id="0" name=""/>
        <dsp:cNvSpPr/>
      </dsp:nvSpPr>
      <dsp:spPr>
        <a:xfrm>
          <a:off x="7447889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447889" y="573487"/>
        <a:ext cx="208541" cy="209103"/>
      </dsp:txXfrm>
    </dsp:sp>
    <dsp:sp modelId="{3103F919-14B9-4085-9978-B3FBCF91A2FA}">
      <dsp:nvSpPr>
        <dsp:cNvPr id="0" name=""/>
        <dsp:cNvSpPr/>
      </dsp:nvSpPr>
      <dsp:spPr>
        <a:xfrm>
          <a:off x="7869467" y="256460"/>
          <a:ext cx="1405262" cy="84315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Services</a:t>
          </a:r>
        </a:p>
      </dsp:txBody>
      <dsp:txXfrm>
        <a:off x="7894162" y="281155"/>
        <a:ext cx="1355872" cy="793767"/>
      </dsp:txXfrm>
    </dsp:sp>
    <dsp:sp modelId="{F175CEB0-54D5-4681-A081-8F69CD1F971F}">
      <dsp:nvSpPr>
        <dsp:cNvPr id="0" name=""/>
        <dsp:cNvSpPr/>
      </dsp:nvSpPr>
      <dsp:spPr>
        <a:xfrm>
          <a:off x="9415256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9415256" y="573487"/>
        <a:ext cx="208541" cy="209103"/>
      </dsp:txXfrm>
    </dsp:sp>
    <dsp:sp modelId="{908F313D-6778-4DA4-8851-855607341950}">
      <dsp:nvSpPr>
        <dsp:cNvPr id="0" name=""/>
        <dsp:cNvSpPr/>
      </dsp:nvSpPr>
      <dsp:spPr>
        <a:xfrm>
          <a:off x="9836834" y="256460"/>
          <a:ext cx="1405262" cy="84315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Successful Closure</a:t>
          </a:r>
        </a:p>
      </dsp:txBody>
      <dsp:txXfrm>
        <a:off x="9861529" y="281155"/>
        <a:ext cx="1355872" cy="793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7301-3C78-4666-874A-FECC2B773246}">
      <dsp:nvSpPr>
        <dsp:cNvPr id="0" name=""/>
        <dsp:cNvSpPr/>
      </dsp:nvSpPr>
      <dsp:spPr>
        <a:xfrm>
          <a:off x="0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Referral</a:t>
          </a:r>
        </a:p>
      </dsp:txBody>
      <dsp:txXfrm>
        <a:off x="32364" y="157904"/>
        <a:ext cx="1340534" cy="1040269"/>
      </dsp:txXfrm>
    </dsp:sp>
    <dsp:sp modelId="{37BCF697-D10D-439F-9282-6BEE3CCFE1BD}">
      <dsp:nvSpPr>
        <dsp:cNvPr id="0" name=""/>
        <dsp:cNvSpPr/>
      </dsp:nvSpPr>
      <dsp:spPr>
        <a:xfrm>
          <a:off x="1545788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545788" y="573487"/>
        <a:ext cx="208541" cy="209103"/>
      </dsp:txXfrm>
    </dsp:sp>
    <dsp:sp modelId="{2EB8ABD0-F4D4-4454-AC5E-BF6BF91740FB}">
      <dsp:nvSpPr>
        <dsp:cNvPr id="0" name=""/>
        <dsp:cNvSpPr/>
      </dsp:nvSpPr>
      <dsp:spPr>
        <a:xfrm>
          <a:off x="1967366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Application</a:t>
          </a:r>
        </a:p>
      </dsp:txBody>
      <dsp:txXfrm>
        <a:off x="1999730" y="157904"/>
        <a:ext cx="1340534" cy="1040269"/>
      </dsp:txXfrm>
    </dsp:sp>
    <dsp:sp modelId="{4F36631D-6272-4229-9FDD-9DC52DA4E0CF}">
      <dsp:nvSpPr>
        <dsp:cNvPr id="0" name=""/>
        <dsp:cNvSpPr/>
      </dsp:nvSpPr>
      <dsp:spPr>
        <a:xfrm>
          <a:off x="3513155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13155" y="573487"/>
        <a:ext cx="208541" cy="209103"/>
      </dsp:txXfrm>
    </dsp:sp>
    <dsp:sp modelId="{F17D009C-6E47-45AA-8911-E48268102FC5}">
      <dsp:nvSpPr>
        <dsp:cNvPr id="0" name=""/>
        <dsp:cNvSpPr/>
      </dsp:nvSpPr>
      <dsp:spPr>
        <a:xfrm>
          <a:off x="3934733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Eligibility Determination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(certification)</a:t>
          </a:r>
        </a:p>
      </dsp:txBody>
      <dsp:txXfrm>
        <a:off x="3967097" y="157904"/>
        <a:ext cx="1340534" cy="1040269"/>
      </dsp:txXfrm>
    </dsp:sp>
    <dsp:sp modelId="{AD07273A-D0BA-45E5-B4FB-906759CD7D19}">
      <dsp:nvSpPr>
        <dsp:cNvPr id="0" name=""/>
        <dsp:cNvSpPr/>
      </dsp:nvSpPr>
      <dsp:spPr>
        <a:xfrm>
          <a:off x="5480522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480522" y="573487"/>
        <a:ext cx="208541" cy="209103"/>
      </dsp:txXfrm>
    </dsp:sp>
    <dsp:sp modelId="{6F0B879D-9225-4DA9-BDEA-89756666764A}">
      <dsp:nvSpPr>
        <dsp:cNvPr id="0" name=""/>
        <dsp:cNvSpPr/>
      </dsp:nvSpPr>
      <dsp:spPr>
        <a:xfrm>
          <a:off x="5902100" y="125540"/>
          <a:ext cx="1405262" cy="1104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Plan Development &amp; Service Selection</a:t>
          </a:r>
        </a:p>
      </dsp:txBody>
      <dsp:txXfrm>
        <a:off x="5934464" y="157904"/>
        <a:ext cx="1340534" cy="1040269"/>
      </dsp:txXfrm>
    </dsp:sp>
    <dsp:sp modelId="{9E1F6E58-F356-409A-98CA-A6B2376D1B66}">
      <dsp:nvSpPr>
        <dsp:cNvPr id="0" name=""/>
        <dsp:cNvSpPr/>
      </dsp:nvSpPr>
      <dsp:spPr>
        <a:xfrm>
          <a:off x="7447889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447889" y="573487"/>
        <a:ext cx="208541" cy="209103"/>
      </dsp:txXfrm>
    </dsp:sp>
    <dsp:sp modelId="{3103F919-14B9-4085-9978-B3FBCF91A2FA}">
      <dsp:nvSpPr>
        <dsp:cNvPr id="0" name=""/>
        <dsp:cNvSpPr/>
      </dsp:nvSpPr>
      <dsp:spPr>
        <a:xfrm>
          <a:off x="7869467" y="125540"/>
          <a:ext cx="1405262" cy="1104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Initiate Services</a:t>
          </a:r>
        </a:p>
      </dsp:txBody>
      <dsp:txXfrm>
        <a:off x="7901831" y="157904"/>
        <a:ext cx="1340534" cy="1040269"/>
      </dsp:txXfrm>
    </dsp:sp>
    <dsp:sp modelId="{F175CEB0-54D5-4681-A081-8F69CD1F971F}">
      <dsp:nvSpPr>
        <dsp:cNvPr id="0" name=""/>
        <dsp:cNvSpPr/>
      </dsp:nvSpPr>
      <dsp:spPr>
        <a:xfrm>
          <a:off x="9415256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9415256" y="573487"/>
        <a:ext cx="208541" cy="209103"/>
      </dsp:txXfrm>
    </dsp:sp>
    <dsp:sp modelId="{908F313D-6778-4DA4-8851-855607341950}">
      <dsp:nvSpPr>
        <dsp:cNvPr id="0" name=""/>
        <dsp:cNvSpPr/>
      </dsp:nvSpPr>
      <dsp:spPr>
        <a:xfrm>
          <a:off x="9836834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Successful Closure</a:t>
          </a:r>
        </a:p>
      </dsp:txBody>
      <dsp:txXfrm>
        <a:off x="9869198" y="157904"/>
        <a:ext cx="1340534" cy="1040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7301-3C78-4666-874A-FECC2B773246}">
      <dsp:nvSpPr>
        <dsp:cNvPr id="0" name=""/>
        <dsp:cNvSpPr/>
      </dsp:nvSpPr>
      <dsp:spPr>
        <a:xfrm>
          <a:off x="0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Referral</a:t>
          </a:r>
        </a:p>
      </dsp:txBody>
      <dsp:txXfrm>
        <a:off x="32364" y="157904"/>
        <a:ext cx="1340534" cy="1040269"/>
      </dsp:txXfrm>
    </dsp:sp>
    <dsp:sp modelId="{37BCF697-D10D-439F-9282-6BEE3CCFE1BD}">
      <dsp:nvSpPr>
        <dsp:cNvPr id="0" name=""/>
        <dsp:cNvSpPr/>
      </dsp:nvSpPr>
      <dsp:spPr>
        <a:xfrm>
          <a:off x="1545788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545788" y="573487"/>
        <a:ext cx="208541" cy="209103"/>
      </dsp:txXfrm>
    </dsp:sp>
    <dsp:sp modelId="{2EB8ABD0-F4D4-4454-AC5E-BF6BF91740FB}">
      <dsp:nvSpPr>
        <dsp:cNvPr id="0" name=""/>
        <dsp:cNvSpPr/>
      </dsp:nvSpPr>
      <dsp:spPr>
        <a:xfrm>
          <a:off x="1967366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Application</a:t>
          </a:r>
        </a:p>
      </dsp:txBody>
      <dsp:txXfrm>
        <a:off x="1999730" y="157904"/>
        <a:ext cx="1340534" cy="1040269"/>
      </dsp:txXfrm>
    </dsp:sp>
    <dsp:sp modelId="{4F36631D-6272-4229-9FDD-9DC52DA4E0CF}">
      <dsp:nvSpPr>
        <dsp:cNvPr id="0" name=""/>
        <dsp:cNvSpPr/>
      </dsp:nvSpPr>
      <dsp:spPr>
        <a:xfrm>
          <a:off x="3513155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13155" y="573487"/>
        <a:ext cx="208541" cy="209103"/>
      </dsp:txXfrm>
    </dsp:sp>
    <dsp:sp modelId="{F17D009C-6E47-45AA-8911-E48268102FC5}">
      <dsp:nvSpPr>
        <dsp:cNvPr id="0" name=""/>
        <dsp:cNvSpPr/>
      </dsp:nvSpPr>
      <dsp:spPr>
        <a:xfrm>
          <a:off x="3934733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Eligibility Determination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(certification)</a:t>
          </a:r>
        </a:p>
      </dsp:txBody>
      <dsp:txXfrm>
        <a:off x="3967097" y="157904"/>
        <a:ext cx="1340534" cy="1040269"/>
      </dsp:txXfrm>
    </dsp:sp>
    <dsp:sp modelId="{AD07273A-D0BA-45E5-B4FB-906759CD7D19}">
      <dsp:nvSpPr>
        <dsp:cNvPr id="0" name=""/>
        <dsp:cNvSpPr/>
      </dsp:nvSpPr>
      <dsp:spPr>
        <a:xfrm>
          <a:off x="5480522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480522" y="573487"/>
        <a:ext cx="208541" cy="209103"/>
      </dsp:txXfrm>
    </dsp:sp>
    <dsp:sp modelId="{6F0B879D-9225-4DA9-BDEA-89756666764A}">
      <dsp:nvSpPr>
        <dsp:cNvPr id="0" name=""/>
        <dsp:cNvSpPr/>
      </dsp:nvSpPr>
      <dsp:spPr>
        <a:xfrm>
          <a:off x="5902100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Plan Development &amp; Service Selection</a:t>
          </a:r>
        </a:p>
      </dsp:txBody>
      <dsp:txXfrm>
        <a:off x="5934464" y="157904"/>
        <a:ext cx="1340534" cy="1040269"/>
      </dsp:txXfrm>
    </dsp:sp>
    <dsp:sp modelId="{9E1F6E58-F356-409A-98CA-A6B2376D1B66}">
      <dsp:nvSpPr>
        <dsp:cNvPr id="0" name=""/>
        <dsp:cNvSpPr/>
      </dsp:nvSpPr>
      <dsp:spPr>
        <a:xfrm>
          <a:off x="7447889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447889" y="573487"/>
        <a:ext cx="208541" cy="209103"/>
      </dsp:txXfrm>
    </dsp:sp>
    <dsp:sp modelId="{3103F919-14B9-4085-9978-B3FBCF91A2FA}">
      <dsp:nvSpPr>
        <dsp:cNvPr id="0" name=""/>
        <dsp:cNvSpPr/>
      </dsp:nvSpPr>
      <dsp:spPr>
        <a:xfrm>
          <a:off x="7869467" y="125540"/>
          <a:ext cx="1405262" cy="1104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Initiate Services</a:t>
          </a:r>
        </a:p>
      </dsp:txBody>
      <dsp:txXfrm>
        <a:off x="7901831" y="157904"/>
        <a:ext cx="1340534" cy="1040269"/>
      </dsp:txXfrm>
    </dsp:sp>
    <dsp:sp modelId="{F175CEB0-54D5-4681-A081-8F69CD1F971F}">
      <dsp:nvSpPr>
        <dsp:cNvPr id="0" name=""/>
        <dsp:cNvSpPr/>
      </dsp:nvSpPr>
      <dsp:spPr>
        <a:xfrm>
          <a:off x="9415256" y="503786"/>
          <a:ext cx="297915" cy="348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9415256" y="573487"/>
        <a:ext cx="208541" cy="209103"/>
      </dsp:txXfrm>
    </dsp:sp>
    <dsp:sp modelId="{908F313D-6778-4DA4-8851-855607341950}">
      <dsp:nvSpPr>
        <dsp:cNvPr id="0" name=""/>
        <dsp:cNvSpPr/>
      </dsp:nvSpPr>
      <dsp:spPr>
        <a:xfrm>
          <a:off x="9836834" y="125540"/>
          <a:ext cx="1405262" cy="1104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Successful Closure</a:t>
          </a:r>
        </a:p>
      </dsp:txBody>
      <dsp:txXfrm>
        <a:off x="9869198" y="157904"/>
        <a:ext cx="1340534" cy="1040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15AB53-3BB5-4658-1021-B24F2B823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98B6A-40AC-D84D-3E39-F0F874409E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31F0-4571-4799-AEC8-030A78CA03F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D7528-0752-2E35-810D-0875D9E06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EA719-5E0A-8775-74D5-0A330DDD3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78AA-F378-4891-BFA2-97E85A295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8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D5DB-E1D7-2346-AC97-2C05FAFD667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2C44E-72D4-BF41-BFE3-F5F43FAB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376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5e09b3ae17b7e6d8JmltdHM9MTY3MDExMjAwMCZpZ3VpZD0xYjM5YWZmMC1iNmVmLTZkNTUtMGUxNi1iZGYxYjJlZjYzOTYmaW5zaWQ9NTQxMg&amp;ptn=3&amp;hsh=3&amp;fclid=1b39aff0-b6ef-6d55-0e16-bdf1b2ef6396&amp;psq=CARF&amp;u=a1aHR0cDovL3d3dy5jYXJmLm9yZy8&amp;ntb=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u="none" strike="noStrike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3"/>
              </a:rPr>
              <a:t>Commission on Accreditation of Rehabilitation Facilities</a:t>
            </a:r>
            <a:endParaRPr lang="en-US" b="1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490C2-7C91-C143-8C99-540B81EFB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3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2C44E-72D4-BF41-BFE3-F5F43FAB4744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11DD9-A602-5744-1AAE-441BD851B4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90BA1-1E3B-3B20-9986-7042E798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8" name="Picture 7" descr="SWTCIE Illinois wordmark">
            <a:extLst>
              <a:ext uri="{FF2B5EF4-FFF2-40B4-BE49-F238E27FC236}">
                <a16:creationId xmlns:a16="http://schemas.microsoft.com/office/drawing/2014/main" id="{0735B4D0-321D-F5AE-3664-138656EA09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9049" y="6219825"/>
            <a:ext cx="2466452" cy="5461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DE4F56-75A2-651C-5AFD-EF4F4ABB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7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EE6234"/>
              </a:buClr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rgbClr val="13294B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4"/>
              </a:buClr>
              <a:buSzPct val="75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EE6234"/>
              </a:buClr>
              <a:buSzPct val="50000"/>
              <a:buFont typeface="Wingdings" panose="05000000000000000000" pitchFamily="2" charset="2"/>
              <a:buChar char="q"/>
              <a:defRPr/>
            </a:lvl4pPr>
            <a:lvl5pPr marL="2057400" indent="-228600">
              <a:buClr>
                <a:srgbClr val="13294B"/>
              </a:buClr>
              <a:buSzPct val="50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B874-5008-472D-9910-E5C6F4F92266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buClr>
                <a:srgbClr val="EE6234"/>
              </a:buClr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rgbClr val="13294B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4"/>
              </a:buClr>
              <a:buSzPct val="75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EE6234"/>
              </a:buClr>
              <a:buSzPct val="50000"/>
              <a:buFont typeface="Wingdings" panose="05000000000000000000" pitchFamily="2" charset="2"/>
              <a:buChar char="q"/>
              <a:defRPr/>
            </a:lvl4pPr>
            <a:lvl5pPr marL="2057400" indent="-228600">
              <a:buClr>
                <a:srgbClr val="13294B"/>
              </a:buClr>
              <a:buSzPct val="50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9D68-93AD-47B3-8D12-33AA4965E0FC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22;p18">
            <a:extLst>
              <a:ext uri="{FF2B5EF4-FFF2-40B4-BE49-F238E27FC236}">
                <a16:creationId xmlns:a16="http://schemas.microsoft.com/office/drawing/2014/main" id="{34EEEDD2-A258-2F1F-176D-5B993090DBDF}"/>
              </a:ext>
            </a:extLst>
          </p:cNvPr>
          <p:cNvSpPr/>
          <p:nvPr userDrawn="1"/>
        </p:nvSpPr>
        <p:spPr>
          <a:xfrm>
            <a:off x="74" y="-1"/>
            <a:ext cx="12191925" cy="644893"/>
          </a:xfrm>
          <a:prstGeom prst="rect">
            <a:avLst/>
          </a:prstGeom>
          <a:solidFill>
            <a:srgbClr val="0C70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67C8163-F882-22D7-EE4B-71A0F5A3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50075"/>
            <a:ext cx="6900512" cy="3447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011680"/>
            <a:ext cx="10501312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3" y="1092416"/>
            <a:ext cx="10501312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21691-DC0A-4074-83D3-A6A8D5F4DD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8" y="5788014"/>
            <a:ext cx="2378850" cy="9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8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091A50-2B27-1740-93B9-8C5124FD5A7A}"/>
              </a:ext>
            </a:extLst>
          </p:cNvPr>
          <p:cNvGrpSpPr/>
          <p:nvPr userDrawn="1"/>
        </p:nvGrpSpPr>
        <p:grpSpPr>
          <a:xfrm>
            <a:off x="0" y="-20888"/>
            <a:ext cx="3994484" cy="6904575"/>
            <a:chOff x="0" y="-20887"/>
            <a:chExt cx="2717400" cy="4697100"/>
          </a:xfrm>
        </p:grpSpPr>
        <p:pic>
          <p:nvPicPr>
            <p:cNvPr id="10" name="Google Shape;144;p18">
              <a:extLst>
                <a:ext uri="{FF2B5EF4-FFF2-40B4-BE49-F238E27FC236}">
                  <a16:creationId xmlns:a16="http://schemas.microsoft.com/office/drawing/2014/main" id="{274855C6-F729-024D-B4A4-9F03C8BE6CBD}"/>
                </a:ext>
              </a:extLst>
            </p:cNvPr>
            <p:cNvPicPr preferRelativeResize="0"/>
            <p:nvPr userDrawn="1"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717400" cy="465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48;p18">
              <a:extLst>
                <a:ext uri="{FF2B5EF4-FFF2-40B4-BE49-F238E27FC236}">
                  <a16:creationId xmlns:a16="http://schemas.microsoft.com/office/drawing/2014/main" id="{13BC8F41-11DB-2B4E-B045-BB79F47F16E5}"/>
                </a:ext>
              </a:extLst>
            </p:cNvPr>
            <p:cNvSpPr/>
            <p:nvPr userDrawn="1"/>
          </p:nvSpPr>
          <p:spPr>
            <a:xfrm>
              <a:off x="0" y="-20887"/>
              <a:ext cx="2717400" cy="4697100"/>
            </a:xfrm>
            <a:prstGeom prst="rect">
              <a:avLst/>
            </a:prstGeom>
            <a:solidFill>
              <a:srgbClr val="0C70C8">
                <a:alpha val="6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1E80-3A3E-C404-5774-64D726539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4150" y="2011680"/>
            <a:ext cx="6752961" cy="392715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D3A86E-BBE5-088F-06D8-87782740C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4150" y="1092416"/>
            <a:ext cx="6752961" cy="46201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20A78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07DD-F00B-9491-1839-24313E61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912" y="6365726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AF6F2DA-B01E-0F4A-9C3D-CC5E8B20F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60C38-952F-0BC0-1800-3A8FF322B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25" y="3669246"/>
            <a:ext cx="2268052" cy="2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E6234"/>
              </a:buClr>
              <a:defRPr/>
            </a:lvl1pPr>
            <a:lvl2pPr marL="685800" indent="-228600">
              <a:buClr>
                <a:srgbClr val="13294B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4"/>
              </a:buClr>
              <a:buSzPct val="8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EE6234"/>
              </a:buClr>
              <a:buSzPct val="50000"/>
              <a:buFont typeface="Wingdings" panose="05000000000000000000" pitchFamily="2" charset="2"/>
              <a:buChar char="q"/>
              <a:defRPr/>
            </a:lvl4pPr>
            <a:lvl5pPr marL="2057400" indent="-228600">
              <a:buClr>
                <a:srgbClr val="13294B"/>
              </a:buClr>
              <a:buSzPct val="50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B0DB57-5F5E-BBBF-4BF6-88FBB5823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8" name="Picture 7" descr="SWTCIE Illinois wordmark">
            <a:extLst>
              <a:ext uri="{FF2B5EF4-FFF2-40B4-BE49-F238E27FC236}">
                <a16:creationId xmlns:a16="http://schemas.microsoft.com/office/drawing/2014/main" id="{EF3CBBB3-9DA0-4004-9413-2D7E03CE3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9049" y="6219825"/>
            <a:ext cx="2466452" cy="546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5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7CAC8F-7FFB-FFED-3064-3D8313909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10" name="Picture 9" descr="SWTCIE Illinois wordmark">
            <a:extLst>
              <a:ext uri="{FF2B5EF4-FFF2-40B4-BE49-F238E27FC236}">
                <a16:creationId xmlns:a16="http://schemas.microsoft.com/office/drawing/2014/main" id="{4C837316-8B25-44AD-1FF7-1D39D47088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9049" y="6219825"/>
            <a:ext cx="2466452" cy="5461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D26605E-ABCB-BDB6-5DEC-F6C76782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EE6234"/>
              </a:buClr>
              <a:defRPr/>
            </a:lvl1pPr>
            <a:lvl2pPr marL="685800" indent="-228600">
              <a:buClr>
                <a:srgbClr val="13294B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4"/>
              </a:buClr>
              <a:buSzPct val="75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EE6234"/>
              </a:buClr>
              <a:buSzPct val="50000"/>
              <a:buFont typeface="Wingdings" panose="05000000000000000000" pitchFamily="2" charset="2"/>
              <a:buChar char="q"/>
              <a:defRPr/>
            </a:lvl4pPr>
            <a:lvl5pPr marL="2057400" indent="-228600">
              <a:buClr>
                <a:srgbClr val="13294B"/>
              </a:buClr>
              <a:buSzPct val="50000"/>
              <a:buFont typeface="Wingdings" panose="05000000000000000000" pitchFamily="2" charset="2"/>
              <a:buChar char="q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6234"/>
              </a:buClr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FD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6234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FDA9C-9DBC-3D24-BBFB-02DE8B7B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11" name="Picture 10" descr="SWTCIE Illinois wordmark">
            <a:extLst>
              <a:ext uri="{FF2B5EF4-FFF2-40B4-BE49-F238E27FC236}">
                <a16:creationId xmlns:a16="http://schemas.microsoft.com/office/drawing/2014/main" id="{8D9ADAF3-257E-2AA7-B36D-A98784C658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9049" y="6219825"/>
            <a:ext cx="2466452" cy="5461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BA300D-3F44-CBBA-D01D-C3DB5E10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7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6234"/>
              </a:buClr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FD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6234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6234"/>
              </a:buClr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FD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6234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A70B6E-9711-0FC4-949C-D1D262710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13" name="Picture 12" descr="SWTCIE Illinois wordmark">
            <a:extLst>
              <a:ext uri="{FF2B5EF4-FFF2-40B4-BE49-F238E27FC236}">
                <a16:creationId xmlns:a16="http://schemas.microsoft.com/office/drawing/2014/main" id="{87515B12-3234-AFF9-73BF-3C0CB1691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9049" y="6219825"/>
            <a:ext cx="2466452" cy="5461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02F415F-205C-905F-4AEA-24B4A471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AB2E7E-1369-3340-E1B2-BECAE79B8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9" name="Picture 8" descr="SWTCIE Illinois wordmark">
            <a:extLst>
              <a:ext uri="{FF2B5EF4-FFF2-40B4-BE49-F238E27FC236}">
                <a16:creationId xmlns:a16="http://schemas.microsoft.com/office/drawing/2014/main" id="{5A4C9A5E-BC79-37D6-9B29-942367A42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9049" y="6219825"/>
            <a:ext cx="2466452" cy="5461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29573A-3427-5DBC-1242-BEAE408E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7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AB9DDC-3FAC-27B4-9178-E4895360B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8" name="Picture 7" descr="SWTCIE Illinois wordmark">
            <a:extLst>
              <a:ext uri="{FF2B5EF4-FFF2-40B4-BE49-F238E27FC236}">
                <a16:creationId xmlns:a16="http://schemas.microsoft.com/office/drawing/2014/main" id="{D3EE2D2E-867D-56F9-DBBE-1B32510E76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9049" y="6219825"/>
            <a:ext cx="2466452" cy="5461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1F8EC1-72DB-CFE4-223B-CCDD26C6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0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6234"/>
              </a:buClr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FD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6234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3FAE93-7DE9-5682-2538-5D94EB51B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11" name="Picture 10" descr="SWTCIE Illinois wordmark">
            <a:extLst>
              <a:ext uri="{FF2B5EF4-FFF2-40B4-BE49-F238E27FC236}">
                <a16:creationId xmlns:a16="http://schemas.microsoft.com/office/drawing/2014/main" id="{E326B594-97C7-839A-DF15-26C7A36593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9049" y="6219825"/>
            <a:ext cx="2466452" cy="5461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F09838-01C1-4536-0CEB-1BA0795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6948EE-6BA6-AF9B-0EF1-BEA921C6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11" name="Picture 10" descr="SWTCIE Illinois wordmark">
            <a:extLst>
              <a:ext uri="{FF2B5EF4-FFF2-40B4-BE49-F238E27FC236}">
                <a16:creationId xmlns:a16="http://schemas.microsoft.com/office/drawing/2014/main" id="{32D5A63A-E3DD-E9E4-B00A-6ED7C67F3B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9049" y="6219825"/>
            <a:ext cx="2466452" cy="5461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9FFE83E-21B9-7F7A-9490-BD7F8A9B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2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E6234"/>
              </a:buClr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FD4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6234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3294B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53F7-F2FD-4B11-A6FF-38E010B3270D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BFB53F7-4D87-E844-B31E-B7D266CDF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9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329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3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5000"/>
        <a:buFont typeface="Calibri" panose="020F0502020204030204" pitchFamily="34" charset="0"/>
        <a:buChar char="□"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q"/>
        <a:defRPr lang="en-US" sz="2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intranet.dhs.illinois.gov/OneNetLibrary/7/documents/WebCM/Forms/DRS4W.pdf" TargetMode="External"/><Relationship Id="rId7" Type="http://schemas.openxmlformats.org/officeDocument/2006/relationships/diagramColors" Target="../diagrams/colors4.xml"/><Relationship Id="rId2" Type="http://schemas.openxmlformats.org/officeDocument/2006/relationships/hyperlink" Target="http://www.ilga.gov/commission/jcar/admincode/089/089005530000310R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ltech.org/quick-links/&#8203;" TargetMode="External"/><Relationship Id="rId2" Type="http://schemas.openxmlformats.org/officeDocument/2006/relationships/hyperlink" Target="https://www.dhs.state.il.us/?item=149578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ga.gov/commission/jcar/admincode/089/08900530sections.html" TargetMode="External"/><Relationship Id="rId13" Type="http://schemas.openxmlformats.org/officeDocument/2006/relationships/hyperlink" Target="http://www.ilga.gov/commission/jcar/admincode/089/08900751sections.html" TargetMode="External"/><Relationship Id="rId18" Type="http://schemas.openxmlformats.org/officeDocument/2006/relationships/hyperlink" Target="http://www.ilga.gov/commission/jcar/admincode/089/08900827sections.html" TargetMode="External"/><Relationship Id="rId3" Type="http://schemas.openxmlformats.org/officeDocument/2006/relationships/hyperlink" Target="http://www.ilga.gov/commission/jcar/admincode/089/08900510sections.html" TargetMode="External"/><Relationship Id="rId21" Type="http://schemas.openxmlformats.org/officeDocument/2006/relationships/hyperlink" Target="http://www.ilga.gov/commission/jcar/admincode/089/08900830sections.html" TargetMode="External"/><Relationship Id="rId7" Type="http://schemas.openxmlformats.org/officeDocument/2006/relationships/hyperlink" Target="http://www.ilga.gov/commission/jcar/admincode/089/08900527sections.html" TargetMode="External"/><Relationship Id="rId12" Type="http://schemas.openxmlformats.org/officeDocument/2006/relationships/hyperlink" Target="http://www.ilga.gov/commission/jcar/admincode/089/08900750sections.html" TargetMode="External"/><Relationship Id="rId17" Type="http://schemas.openxmlformats.org/officeDocument/2006/relationships/hyperlink" Target="http://www.ilga.gov/commission/jcar/admincode/089/08900815sections.html" TargetMode="External"/><Relationship Id="rId2" Type="http://schemas.openxmlformats.org/officeDocument/2006/relationships/hyperlink" Target="http://www.ilga.gov/commission/jcar/admincode/089/08900505sections.html" TargetMode="External"/><Relationship Id="rId16" Type="http://schemas.openxmlformats.org/officeDocument/2006/relationships/hyperlink" Target="http://www.ilga.gov/commission/jcar/admincode/089/08900795sections.html" TargetMode="External"/><Relationship Id="rId20" Type="http://schemas.openxmlformats.org/officeDocument/2006/relationships/hyperlink" Target="http://www.ilga.gov/commission/jcar/admincode/089/08900829sections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lga.gov/commission/jcar/admincode/089/08900525sections.html" TargetMode="External"/><Relationship Id="rId11" Type="http://schemas.openxmlformats.org/officeDocument/2006/relationships/hyperlink" Target="https://www.ilga.gov/commission/jcar/admincode/089/08900840sections.html" TargetMode="External"/><Relationship Id="rId5" Type="http://schemas.openxmlformats.org/officeDocument/2006/relationships/hyperlink" Target="http://www.ilga.gov/commission/jcar/admincode/089/08900520sections.html" TargetMode="External"/><Relationship Id="rId15" Type="http://schemas.openxmlformats.org/officeDocument/2006/relationships/hyperlink" Target="http://www.ilga.gov/commission/jcar/admincode/089/08900765sections.html" TargetMode="External"/><Relationship Id="rId10" Type="http://schemas.openxmlformats.org/officeDocument/2006/relationships/hyperlink" Target="http://www.ilga.gov/commission/jcar/admincode/089/08900546sections.html" TargetMode="External"/><Relationship Id="rId19" Type="http://schemas.openxmlformats.org/officeDocument/2006/relationships/hyperlink" Target="http://www.ilga.gov/commission/jcar/admincode/089/08900828sections.html" TargetMode="External"/><Relationship Id="rId4" Type="http://schemas.openxmlformats.org/officeDocument/2006/relationships/hyperlink" Target="http://www.ilga.gov/commission/jcar/admincode/089/08900515sections.html" TargetMode="External"/><Relationship Id="rId9" Type="http://schemas.openxmlformats.org/officeDocument/2006/relationships/hyperlink" Target="http://www.ilga.gov/commission/jcar/admincode/089/08900545sections.html" TargetMode="External"/><Relationship Id="rId14" Type="http://schemas.openxmlformats.org/officeDocument/2006/relationships/hyperlink" Target="http://www.ilga.gov/commission/jcar/admincode/089/08900755sections.html" TargetMode="External"/><Relationship Id="rId22" Type="http://schemas.openxmlformats.org/officeDocument/2006/relationships/hyperlink" Target="http://www.ilga.gov/commission/jcar/admincode/089/08900835section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obyn.lewis@illinois.g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ga.gov/commission/jcar/admincode/089/08900686sections.html" TargetMode="External"/><Relationship Id="rId13" Type="http://schemas.openxmlformats.org/officeDocument/2006/relationships/hyperlink" Target="http://www.ilga.gov/commission/jcar/admincode/089/08900552sections.html" TargetMode="External"/><Relationship Id="rId18" Type="http://schemas.openxmlformats.org/officeDocument/2006/relationships/hyperlink" Target="http://www.ilga.gov/commission/jcar/admincode/089/08900567sections.html" TargetMode="External"/><Relationship Id="rId3" Type="http://schemas.openxmlformats.org/officeDocument/2006/relationships/hyperlink" Target="http://www.ilga.gov/commission/jcar/admincode/089/08900677sections.html" TargetMode="External"/><Relationship Id="rId21" Type="http://schemas.openxmlformats.org/officeDocument/2006/relationships/hyperlink" Target="http://www.ilga.gov/commission/jcar/admincode/089/08900595sections.html" TargetMode="External"/><Relationship Id="rId7" Type="http://schemas.openxmlformats.org/officeDocument/2006/relationships/hyperlink" Target="http://www.ilga.gov/commission/jcar/admincode/089/08900684sections.html" TargetMode="External"/><Relationship Id="rId12" Type="http://schemas.openxmlformats.org/officeDocument/2006/relationships/hyperlink" Target="http://www.ilga.gov/commission/jcar/admincode/089/08900521sections.html" TargetMode="External"/><Relationship Id="rId17" Type="http://schemas.openxmlformats.org/officeDocument/2006/relationships/hyperlink" Target="http://www.ilga.gov/commission/jcar/admincode/089/08900562sections.html" TargetMode="External"/><Relationship Id="rId2" Type="http://schemas.openxmlformats.org/officeDocument/2006/relationships/hyperlink" Target="http://www.ilga.gov/commission/jcar/admincode/089/08900676sections.html" TargetMode="External"/><Relationship Id="rId16" Type="http://schemas.openxmlformats.org/officeDocument/2006/relationships/hyperlink" Target="http://www.ilga.gov/commission/jcar/admincode/089/08900557sections.html" TargetMode="External"/><Relationship Id="rId20" Type="http://schemas.openxmlformats.org/officeDocument/2006/relationships/hyperlink" Target="http://www.ilga.gov/commission/jcar/admincode/089/08900590sections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lga.gov/commission/jcar/admincode/089/08900682sections.html" TargetMode="External"/><Relationship Id="rId11" Type="http://schemas.openxmlformats.org/officeDocument/2006/relationships/hyperlink" Target="http://www.ilga.gov/commission/jcar/admincode/089/08900890sections.html" TargetMode="External"/><Relationship Id="rId24" Type="http://schemas.openxmlformats.org/officeDocument/2006/relationships/hyperlink" Target="http://www.ilga.gov/commission/jcar/admincode/089/08900730sections.html" TargetMode="External"/><Relationship Id="rId5" Type="http://schemas.openxmlformats.org/officeDocument/2006/relationships/hyperlink" Target="http://www.ilga.gov/commission/jcar/admincode/089/08900681sections.html" TargetMode="External"/><Relationship Id="rId15" Type="http://schemas.openxmlformats.org/officeDocument/2006/relationships/hyperlink" Target="https://ilga.gov/commission/jcar/admincode/089/08900554sections.html" TargetMode="External"/><Relationship Id="rId23" Type="http://schemas.openxmlformats.org/officeDocument/2006/relationships/hyperlink" Target="http://www.ilga.gov/commission/jcar/admincode/089/08900650sections.html" TargetMode="External"/><Relationship Id="rId10" Type="http://schemas.openxmlformats.org/officeDocument/2006/relationships/hyperlink" Target="http://www.ilga.gov/commission/jcar/admincode/089/08900886sections.html" TargetMode="External"/><Relationship Id="rId19" Type="http://schemas.openxmlformats.org/officeDocument/2006/relationships/hyperlink" Target="http://www.ilga.gov/commission/jcar/admincode/089/08900572sections.html" TargetMode="External"/><Relationship Id="rId4" Type="http://schemas.openxmlformats.org/officeDocument/2006/relationships/hyperlink" Target="http://www.ilga.gov/commission/jcar/admincode/089/08900679sections.html" TargetMode="External"/><Relationship Id="rId9" Type="http://schemas.openxmlformats.org/officeDocument/2006/relationships/hyperlink" Target="http://www.ilga.gov/commission/jcar/admincode/089/08900688sections.html" TargetMode="External"/><Relationship Id="rId14" Type="http://schemas.openxmlformats.org/officeDocument/2006/relationships/hyperlink" Target="http://www.ilga.gov/commission/jcar/admincode/089/08900553sections.html" TargetMode="External"/><Relationship Id="rId22" Type="http://schemas.openxmlformats.org/officeDocument/2006/relationships/hyperlink" Target="http://www.ilga.gov/commission/jcar/admincode/089/08900640sections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ga.gov/commission/jcar/admincode/089/089005530001400R.html" TargetMode="External"/><Relationship Id="rId2" Type="http://schemas.openxmlformats.org/officeDocument/2006/relationships/hyperlink" Target="https://www.ilga.gov/commission/jcar/admincode/089/089005530000300R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r.dhs.illinois.gov/wrpublic/wr/dynamic/referral.jsf" TargetMode="External"/><Relationship Id="rId7" Type="http://schemas.openxmlformats.org/officeDocument/2006/relationships/diagramColors" Target="../diagrams/colors1.xml"/><Relationship Id="rId2" Type="http://schemas.openxmlformats.org/officeDocument/2006/relationships/hyperlink" Target="https://www.dhs.state.il.us/page.aspx?module=12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intranet.dhs.illinois.gov/OneNetLibrary/7/documents/WebCM/Forms/IL488-2458W.pdf" TargetMode="External"/><Relationship Id="rId7" Type="http://schemas.openxmlformats.org/officeDocument/2006/relationships/diagramQuickStyle" Target="../diagrams/quickStyle2.xml"/><Relationship Id="rId2" Type="http://schemas.openxmlformats.org/officeDocument/2006/relationships/hyperlink" Target="https://intranet.dhs.illinois.gov/onenet/page.aspx?item=62874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intranet.dhs.illinois.gov/OneNetLibrary/7/documents/WebCM/Forms/IL488-1111W.pdf" TargetMode="Externa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1D3740-F873-299F-EF0A-FCB8440DE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AF06D8-EA89-5D27-A345-51504F67A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87" y="774461"/>
            <a:ext cx="4960491" cy="1823667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Community</a:t>
            </a:r>
            <a:r>
              <a:rPr lang="en-US" baseline="0" dirty="0">
                <a:solidFill>
                  <a:schemeClr val="bg1"/>
                </a:solidFill>
              </a:rPr>
              <a:t> of Practice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B0A98-24BD-732D-D872-65BE8C9AD3F6}"/>
              </a:ext>
            </a:extLst>
          </p:cNvPr>
          <p:cNvSpPr txBox="1"/>
          <p:nvPr/>
        </p:nvSpPr>
        <p:spPr>
          <a:xfrm>
            <a:off x="503987" y="3424305"/>
            <a:ext cx="59805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Jim Knauf,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UIUC Project Manger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Robyn Lewis, PhD.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IDHS-DRS Project Manager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405E5-A583-AFE8-1E23-2632496A3A2F}"/>
              </a:ext>
            </a:extLst>
          </p:cNvPr>
          <p:cNvSpPr txBox="1"/>
          <p:nvPr/>
        </p:nvSpPr>
        <p:spPr>
          <a:xfrm>
            <a:off x="8539701" y="3577896"/>
            <a:ext cx="2826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February 7,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D3C21B-C6E7-0B46-62D1-B3409911B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128" y="348737"/>
            <a:ext cx="3706376" cy="2761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C7E0EC-9E16-F843-F4B3-6E45C3818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87" y="5954526"/>
            <a:ext cx="2822454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495CE-B4AF-3140-9EF8-CA5A743E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Trial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9E5BF-39AF-2B44-A299-C1F51F379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177" y="2152073"/>
            <a:ext cx="10588768" cy="45558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Trial Work</a:t>
            </a:r>
            <a:endParaRPr lang="en-US" dirty="0"/>
          </a:p>
          <a:p>
            <a:pPr marL="0" marR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 customer must be able to benefit from VR services in order to be eligible. A </a:t>
            </a:r>
            <a:r>
              <a:rPr lang="en-US" sz="140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closure due to a customer's disability being too significant</a:t>
            </a:r>
            <a:r>
              <a:rPr lang="en-US" sz="14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for them to benefit from services cannot be made unless a trial work period was initiated and the customer's progress under the trial work opportunity was not successful. See Section 553.31, </a:t>
            </a:r>
            <a:r>
              <a:rPr lang="en-US" sz="1400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2"/>
              </a:rPr>
              <a:t>Trial Work Experiences.</a:t>
            </a:r>
            <a:endParaRPr lang="en-US" sz="140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0" marR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Prior to closing a case from trial work, make sure that there is documentation that the person was provided trial work experiences and that the </a:t>
            </a:r>
            <a:r>
              <a:rPr lang="en-US" sz="140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result provides clear and convincing evidence</a:t>
            </a:r>
            <a:r>
              <a:rPr lang="en-US" sz="14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that the individual is incapable of benefitting from VR services to become successfully employed.</a:t>
            </a:r>
          </a:p>
          <a:p>
            <a:pPr marL="0" marR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Additionally, if the customer's VR counselor feels the customer is unable to benefit from VR services, the </a:t>
            </a:r>
            <a:r>
              <a:rPr lang="en-US" sz="1400" b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case must be staffed with the appropriate Bureau Chief within the Bureau of Customer and Community Services prior to case closure.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0"/>
              </a:rPr>
              <a:t>Customers must be notified of their appeal rights: </a:t>
            </a:r>
            <a:r>
              <a:rPr lang="en-US" sz="1400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3"/>
              </a:rPr>
              <a:t>Your Vocational Rehabilitation Appeal Rights</a:t>
            </a:r>
            <a:endParaRPr lang="en-US" sz="140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  <p:graphicFrame>
        <p:nvGraphicFramePr>
          <p:cNvPr id="6" name="Content Placeholder 3" descr="Flow of services: 1) provider or individual, 2) DRS 3) ISC 4)DDD">
            <a:extLst>
              <a:ext uri="{FF2B5EF4-FFF2-40B4-BE49-F238E27FC236}">
                <a16:creationId xmlns:a16="http://schemas.microsoft.com/office/drawing/2014/main" id="{3D7A6AE8-772A-4876-BD8A-FD4BBE4585F1}"/>
              </a:ext>
            </a:extLst>
          </p:cNvPr>
          <p:cNvGraphicFramePr>
            <a:graphicFrameLocks/>
          </p:cNvGraphicFramePr>
          <p:nvPr/>
        </p:nvGraphicFramePr>
        <p:xfrm>
          <a:off x="423430" y="795995"/>
          <a:ext cx="11242097" cy="135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298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495CE-B4AF-3140-9EF8-CA5A743E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Division of Rehabilitation</a:t>
            </a:r>
            <a:r>
              <a:rPr lang="en-US" baseline="0" dirty="0"/>
              <a:t> Services 4</a:t>
            </a:r>
            <a:endParaRPr lang="en-US" dirty="0"/>
          </a:p>
        </p:txBody>
      </p:sp>
      <p:graphicFrame>
        <p:nvGraphicFramePr>
          <p:cNvPr id="6" name="Content Placeholder 3" descr="Flow of services: 1) provider or individual, 2) DRS 3) ISC 4)DDD">
            <a:extLst>
              <a:ext uri="{FF2B5EF4-FFF2-40B4-BE49-F238E27FC236}">
                <a16:creationId xmlns:a16="http://schemas.microsoft.com/office/drawing/2014/main" id="{3D7A6AE8-772A-4876-BD8A-FD4BBE458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768232"/>
              </p:ext>
            </p:extLst>
          </p:nvPr>
        </p:nvGraphicFramePr>
        <p:xfrm>
          <a:off x="423430" y="795995"/>
          <a:ext cx="11242097" cy="135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DAFA695-BBA2-4DBC-8FF5-93C7B070F53C}"/>
              </a:ext>
            </a:extLst>
          </p:cNvPr>
          <p:cNvSpPr txBox="1">
            <a:spLocks/>
          </p:cNvSpPr>
          <p:nvPr/>
        </p:nvSpPr>
        <p:spPr>
          <a:xfrm>
            <a:off x="1073320" y="2333812"/>
            <a:ext cx="10022268" cy="3893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Montserrat"/>
              </a:rPr>
              <a:t>Individual Plan for Employment (IPE)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Montserrat"/>
              </a:rPr>
              <a:t>The document that is developed </a:t>
            </a:r>
            <a:r>
              <a:rPr lang="en-US" b="1" dirty="0">
                <a:solidFill>
                  <a:srgbClr val="000000"/>
                </a:solidFill>
                <a:latin typeface="Montserrat"/>
              </a:rPr>
              <a:t>with</a:t>
            </a:r>
            <a:r>
              <a:rPr lang="en-US" dirty="0">
                <a:solidFill>
                  <a:srgbClr val="000000"/>
                </a:solidFill>
                <a:latin typeface="Montserrat"/>
              </a:rPr>
              <a:t> the VR customer and their guardian that outlines:​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Montserrat"/>
              </a:rPr>
              <a:t>Employment goal​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Montserrat"/>
              </a:rPr>
              <a:t>Scope of services needed to achieve the employment goal and how progress will be assessed​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Montserrat"/>
              </a:rPr>
              <a:t>Time frames services will be provided​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Montserrat"/>
              </a:rPr>
              <a:t>Providers of services​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Montserrat"/>
              </a:rPr>
              <a:t>Responsibilities of both the counselor &amp; customer (&amp; guardian)​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Montserrat"/>
              </a:rPr>
              <a:t>Time frame within 90 days of determining eligibility​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155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495CE-B4AF-3140-9EF8-CA5A743E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ontserrat"/>
              </a:rPr>
              <a:t>DRS-VR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4D8C16-7280-F640-AD1D-3E2045CEF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latin typeface="Montserrat SemiBold"/>
              </a:rPr>
              <a:t>Division of Rehabilitation Services- Vocational Rehabilitation (DRS-VR)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63682D1-D1D4-E0E2-EF80-747AD4A9CA71}"/>
              </a:ext>
            </a:extLst>
          </p:cNvPr>
          <p:cNvGraphicFramePr>
            <a:graphicFrameLocks noGrp="1"/>
          </p:cNvGraphicFramePr>
          <p:nvPr/>
        </p:nvGraphicFramePr>
        <p:xfrm>
          <a:off x="940118" y="1809814"/>
          <a:ext cx="9653045" cy="364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562">
                  <a:extLst>
                    <a:ext uri="{9D8B030D-6E8A-4147-A177-3AD203B41FA5}">
                      <a16:colId xmlns:a16="http://schemas.microsoft.com/office/drawing/2014/main" val="2911613765"/>
                    </a:ext>
                  </a:extLst>
                </a:gridCol>
                <a:gridCol w="2889509">
                  <a:extLst>
                    <a:ext uri="{9D8B030D-6E8A-4147-A177-3AD203B41FA5}">
                      <a16:colId xmlns:a16="http://schemas.microsoft.com/office/drawing/2014/main" val="1599215358"/>
                    </a:ext>
                  </a:extLst>
                </a:gridCol>
                <a:gridCol w="2635249">
                  <a:extLst>
                    <a:ext uri="{9D8B030D-6E8A-4147-A177-3AD203B41FA5}">
                      <a16:colId xmlns:a16="http://schemas.microsoft.com/office/drawing/2014/main" val="3910314972"/>
                    </a:ext>
                  </a:extLst>
                </a:gridCol>
                <a:gridCol w="2040725">
                  <a:extLst>
                    <a:ext uri="{9D8B030D-6E8A-4147-A177-3AD203B41FA5}">
                      <a16:colId xmlns:a16="http://schemas.microsoft.com/office/drawing/2014/main" val="2343385852"/>
                    </a:ext>
                  </a:extLst>
                </a:gridCol>
              </a:tblGrid>
              <a:tr h="5358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Training/Transition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Restorative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705762"/>
                  </a:ext>
                </a:extLst>
              </a:tr>
              <a:tr h="5358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Counseling and Guidance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Information and Referral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/>
                        <a:t>Direct Employment</a:t>
                      </a:r>
                      <a:r>
                        <a:rPr lang="en-US"/>
                        <a:t> Assistance (DRS-VR)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u="sng"/>
                        <a:t>Assisted Placement 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(Business Development Unit)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 Self-Employment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u="sng"/>
                        <a:t>Contract Services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-Placement (Milestone)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-Supported Employment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-Customized 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STEP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Post-Secondary Education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On-the-job training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Mobility training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Mental Restoration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/>
                        <a:t>Physical Restoration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25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99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495CE-B4AF-3140-9EF8-CA5A743E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Division of Rehabilitation</a:t>
            </a:r>
            <a:r>
              <a:rPr lang="en-US" baseline="0" dirty="0"/>
              <a:t> Services 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9E5BF-39AF-2B44-A299-C1F51F379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177" y="2272145"/>
            <a:ext cx="10718078" cy="37037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latin typeface="Montserrat"/>
              </a:rPr>
              <a:t>Successful Closure</a:t>
            </a:r>
            <a:endParaRPr lang="en-US" b="1"/>
          </a:p>
          <a:p>
            <a:pPr lvl="1" fontAlgn="base">
              <a:lnSpc>
                <a:spcPct val="100000"/>
              </a:lnSpc>
              <a:spcAft>
                <a:spcPts val="600"/>
              </a:spcAft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Montserrat"/>
              </a:rPr>
              <a:t>Applicant achieves </a:t>
            </a:r>
            <a:r>
              <a:rPr lang="en-US" b="0" i="0" u="sng" strike="noStrike">
                <a:solidFill>
                  <a:srgbClr val="000000"/>
                </a:solidFill>
                <a:effectLst/>
                <a:latin typeface="Montserrat"/>
              </a:rPr>
              <a:t>stability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Montserrat"/>
              </a:rPr>
              <a:t> in employment</a:t>
            </a:r>
            <a:r>
              <a:rPr lang="en-US">
                <a:solidFill>
                  <a:srgbClr val="000000"/>
                </a:solidFill>
                <a:latin typeface="Montserrat"/>
              </a:rPr>
              <a:t> in Competitive Integrated Employment</a:t>
            </a:r>
            <a:endParaRPr lang="en-US" b="0" i="0" u="none" strike="noStrike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lvl="2" fontAlgn="base">
              <a:lnSpc>
                <a:spcPct val="100000"/>
              </a:lnSpc>
              <a:spcAft>
                <a:spcPts val="600"/>
              </a:spcAft>
            </a:pPr>
            <a:r>
              <a:rPr lang="en-US" sz="1800">
                <a:effectLst/>
                <a:latin typeface="Montserrat"/>
                <a:ea typeface="Calibri" panose="020F0502020204030204" pitchFamily="34" charset="0"/>
                <a:cs typeface="Calibri"/>
              </a:rPr>
              <a:t>The customer is happy in the job</a:t>
            </a:r>
            <a:endParaRPr lang="en-US" sz="1800">
              <a:latin typeface="Montserrat"/>
              <a:ea typeface="Calibri" panose="020F0502020204030204" pitchFamily="34" charset="0"/>
              <a:cs typeface="Calibri"/>
            </a:endParaRPr>
          </a:p>
          <a:p>
            <a:pPr lvl="2" fontAlgn="base">
              <a:lnSpc>
                <a:spcPct val="100000"/>
              </a:lnSpc>
              <a:spcAft>
                <a:spcPts val="600"/>
              </a:spcAft>
            </a:pPr>
            <a:r>
              <a:rPr lang="en-US" sz="1800">
                <a:effectLst/>
                <a:latin typeface="Montserrat"/>
                <a:ea typeface="Calibri" panose="020F0502020204030204" pitchFamily="34" charset="0"/>
                <a:cs typeface="Calibri"/>
              </a:rPr>
              <a:t>The employer is satisfied with the customer’s work performance</a:t>
            </a:r>
            <a:r>
              <a:rPr lang="en-US" sz="1800">
                <a:latin typeface="Montserrat"/>
                <a:ea typeface="Calibri" panose="020F0502020204030204" pitchFamily="34" charset="0"/>
                <a:cs typeface="Calibri"/>
              </a:rPr>
              <a:t> </a:t>
            </a:r>
            <a:endParaRPr lang="en-US" sz="180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fontAlgn="base">
              <a:lnSpc>
                <a:spcPct val="100000"/>
              </a:lnSpc>
              <a:spcAft>
                <a:spcPts val="600"/>
              </a:spcAft>
            </a:pPr>
            <a:r>
              <a:rPr lang="en-US" sz="1800">
                <a:effectLst/>
                <a:latin typeface="Montserrat"/>
                <a:ea typeface="Calibri" panose="020F0502020204030204" pitchFamily="34" charset="0"/>
                <a:cs typeface="Calibri"/>
              </a:rPr>
              <a:t>No further DRS services are needed, and</a:t>
            </a:r>
            <a:r>
              <a:rPr lang="en-US" sz="1800">
                <a:latin typeface="Montserrat"/>
                <a:ea typeface="Calibri" panose="020F0502020204030204" pitchFamily="34" charset="0"/>
                <a:cs typeface="Calibri"/>
              </a:rPr>
              <a:t> </a:t>
            </a:r>
            <a:endParaRPr lang="en-US" sz="180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fontAlgn="base">
              <a:lnSpc>
                <a:spcPct val="100000"/>
              </a:lnSpc>
              <a:spcAft>
                <a:spcPts val="600"/>
              </a:spcAft>
            </a:pPr>
            <a:r>
              <a:rPr lang="en-US" sz="1800">
                <a:effectLst/>
                <a:latin typeface="Montserrat"/>
                <a:ea typeface="Calibri" panose="020F0502020204030204" pitchFamily="34" charset="0"/>
              </a:rPr>
              <a:t>There is nothing to indicate that the employment will end.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Montserrat"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  <a:latin typeface="Montserrat"/>
              </a:rPr>
              <a:t>​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Montserrat"/>
              </a:rPr>
              <a:t>Employed a </a:t>
            </a:r>
            <a:r>
              <a:rPr lang="en-US" b="0" i="0" u="sng" strike="noStrike">
                <a:solidFill>
                  <a:srgbClr val="000000"/>
                </a:solidFill>
                <a:effectLst/>
                <a:latin typeface="Montserrat"/>
              </a:rPr>
              <a:t>minimum of 90 days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Montserrat"/>
              </a:rPr>
              <a:t>.</a:t>
            </a:r>
            <a:r>
              <a:rPr lang="en-US" b="0" i="0">
                <a:solidFill>
                  <a:srgbClr val="000000"/>
                </a:solidFill>
                <a:effectLst/>
                <a:latin typeface="Montserrat"/>
              </a:rPr>
              <a:t>​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Montserrat"/>
              </a:rPr>
              <a:t>Employment is consistent with their </a:t>
            </a:r>
            <a:r>
              <a:rPr lang="en-US" b="0" i="0" u="sng" strike="noStrike">
                <a:solidFill>
                  <a:srgbClr val="000000"/>
                </a:solidFill>
                <a:effectLst/>
                <a:latin typeface="Montserrat"/>
              </a:rPr>
              <a:t>interests, abilities and capabilities </a:t>
            </a:r>
            <a:r>
              <a:rPr lang="en-US" b="0" i="0">
                <a:solidFill>
                  <a:srgbClr val="000000"/>
                </a:solidFill>
                <a:effectLst/>
                <a:latin typeface="Montserrat"/>
              </a:rPr>
              <a:t>​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</a:pPr>
            <a:r>
              <a:rPr lang="en-US" b="0" i="0" u="sng" strike="noStrike">
                <a:solidFill>
                  <a:srgbClr val="000000"/>
                </a:solidFill>
                <a:effectLst/>
                <a:latin typeface="Montserrat"/>
              </a:rPr>
              <a:t>Services listed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Montserrat"/>
              </a:rPr>
              <a:t>in their Individualized Plan for Employment  </a:t>
            </a:r>
            <a:r>
              <a:rPr lang="en-US" b="0" i="0" u="sng" strike="noStrike">
                <a:solidFill>
                  <a:srgbClr val="000000"/>
                </a:solidFill>
                <a:effectLst/>
                <a:latin typeface="Montserrat"/>
              </a:rPr>
              <a:t>have been provided</a:t>
            </a:r>
            <a:r>
              <a:rPr lang="en-US" b="0" i="0">
                <a:solidFill>
                  <a:srgbClr val="000000"/>
                </a:solidFill>
                <a:effectLst/>
                <a:latin typeface="Montserrat"/>
              </a:rPr>
              <a:t>​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Montserrat"/>
              </a:rPr>
              <a:t>Timeframe: as long as it takes to complete the employment outcome.</a:t>
            </a:r>
            <a:r>
              <a:rPr lang="en-US" b="0" i="0">
                <a:solidFill>
                  <a:srgbClr val="000000"/>
                </a:solidFill>
                <a:effectLst/>
                <a:latin typeface="Montserrat"/>
              </a:rPr>
              <a:t>​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</p:txBody>
      </p:sp>
      <p:graphicFrame>
        <p:nvGraphicFramePr>
          <p:cNvPr id="6" name="Content Placeholder 3" descr="Flow of services: 1) provider or individual, 2) DRS 3) ISC 4)DDD">
            <a:extLst>
              <a:ext uri="{FF2B5EF4-FFF2-40B4-BE49-F238E27FC236}">
                <a16:creationId xmlns:a16="http://schemas.microsoft.com/office/drawing/2014/main" id="{3D7A6AE8-772A-4876-BD8A-FD4BBE458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890939"/>
              </p:ext>
            </p:extLst>
          </p:nvPr>
        </p:nvGraphicFramePr>
        <p:xfrm>
          <a:off x="423430" y="795995"/>
          <a:ext cx="11242097" cy="135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35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9878-6B08-5D0F-8317-23EECD549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605E-B06F-02AE-3A05-F1EB607F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Educational Topic 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42D8-0FA6-8DF9-2843-85445A1F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are your questions related to the topic presented?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E5837-AE87-83F2-5A82-3B09DDF3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7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9878-6B08-5D0F-8317-23EECD549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605E-B06F-02AE-3A05-F1EB607F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Agency Report Outs</a:t>
            </a:r>
            <a:br>
              <a:rPr lang="en-US" dirty="0">
                <a:cs typeface="Calibri Light"/>
              </a:rPr>
            </a:br>
            <a:r>
              <a:rPr lang="en-US" sz="2800" dirty="0">
                <a:cs typeface="Calibri Light"/>
              </a:rPr>
              <a:t>(5 minutes each)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42D8-0FA6-8DF9-2843-85445A1F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going well?</a:t>
            </a:r>
          </a:p>
          <a:p>
            <a:r>
              <a:rPr lang="en-US" dirty="0"/>
              <a:t>What is going OK? </a:t>
            </a:r>
          </a:p>
          <a:p>
            <a:r>
              <a:rPr lang="en-US" dirty="0"/>
              <a:t>What is not going well?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E5837-AE87-83F2-5A82-3B09DDF3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84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9878-6B08-5D0F-8317-23EECD549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605E-B06F-02AE-3A05-F1EB607F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Open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42D8-0FA6-8DF9-2843-85445A1F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February Technical Assistance Circular (TAC 24-01)</a:t>
            </a:r>
          </a:p>
          <a:p>
            <a:r>
              <a:rPr lang="en-US" dirty="0"/>
              <a:t>Questions</a:t>
            </a:r>
          </a:p>
          <a:p>
            <a:r>
              <a:rPr lang="en-US" dirty="0"/>
              <a:t>Concerns</a:t>
            </a:r>
          </a:p>
          <a:p>
            <a:r>
              <a:rPr lang="en-US" dirty="0"/>
              <a:t>Advise/Support</a:t>
            </a:r>
          </a:p>
          <a:p>
            <a:r>
              <a:rPr lang="en-US" dirty="0"/>
              <a:t>General Comments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E5837-AE87-83F2-5A82-3B09DDF3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495CE-B4AF-3140-9EF8-CA5A743E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Terminology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4D8C16-7280-F640-AD1D-3E2045CEF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5578" y="904157"/>
            <a:ext cx="10501312" cy="462013"/>
          </a:xfrm>
        </p:spPr>
        <p:txBody>
          <a:bodyPr/>
          <a:lstStyle/>
          <a:p>
            <a:r>
              <a:rPr lang="en-US"/>
              <a:t>Important Terminology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9E5BF-39AF-2B44-A299-C1F51F379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28" y="1446904"/>
            <a:ext cx="5337396" cy="4491934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en-US" sz="1700" b="1" dirty="0">
                <a:solidFill>
                  <a:srgbClr val="000000"/>
                </a:solidFill>
                <a:latin typeface="Montserrat"/>
                <a:ea typeface="Cambria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Montserrat"/>
                <a:ea typeface="Cambria"/>
              </a:rPr>
              <a:t>DD</a:t>
            </a:r>
            <a:r>
              <a:rPr lang="en-US" sz="1600" dirty="0">
                <a:solidFill>
                  <a:srgbClr val="000000"/>
                </a:solidFill>
                <a:latin typeface="Montserrat"/>
                <a:ea typeface="Cambria"/>
              </a:rPr>
              <a:t>= Intellectual and Developmental Disabilities</a:t>
            </a:r>
            <a:endParaRPr lang="en-US" sz="1600" b="1" dirty="0">
              <a:solidFill>
                <a:srgbClr val="000000"/>
              </a:solidFill>
              <a:latin typeface="Montserrat"/>
              <a:ea typeface="Cambria"/>
            </a:endParaRPr>
          </a:p>
          <a:p>
            <a:pPr algn="l">
              <a:lnSpc>
                <a:spcPct val="120000"/>
              </a:lnSpc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Montserrat"/>
                <a:ea typeface="Cambria"/>
              </a:rPr>
              <a:t>DDD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tserrat"/>
                <a:ea typeface="Cambria"/>
              </a:rPr>
              <a:t> = Division of Developmental Disabilities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Montserrat"/>
                <a:ea typeface="Cambria"/>
              </a:rPr>
              <a:t>​</a:t>
            </a:r>
            <a:endParaRPr lang="en-US" sz="1600" dirty="0">
              <a:latin typeface="Montserrat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  <a:latin typeface="Montserrat"/>
                <a:ea typeface="Cambria"/>
              </a:rPr>
              <a:t>DRS VR </a:t>
            </a:r>
            <a:r>
              <a:rPr lang="en-US" sz="1600" dirty="0">
                <a:solidFill>
                  <a:srgbClr val="000000"/>
                </a:solidFill>
                <a:latin typeface="Montserrat"/>
                <a:ea typeface="Cambria"/>
              </a:rPr>
              <a:t>= Division of Rehabilitation Services, Vocational Rehabilitation 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  <a:latin typeface="Montserrat"/>
                <a:ea typeface="Cambria"/>
              </a:rPr>
              <a:t>CIE</a:t>
            </a:r>
            <a:r>
              <a:rPr lang="en-US" sz="1600" dirty="0">
                <a:solidFill>
                  <a:srgbClr val="000000"/>
                </a:solidFill>
                <a:latin typeface="Montserrat"/>
                <a:ea typeface="Cambria"/>
              </a:rPr>
              <a:t> = Competitive Integrated Employment</a:t>
            </a:r>
            <a:endParaRPr lang="en-US" sz="1600" dirty="0">
              <a:latin typeface="Montserrat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  <a:latin typeface="Montserrat"/>
                <a:ea typeface="Cambria"/>
              </a:rPr>
              <a:t>SMW</a:t>
            </a:r>
            <a:r>
              <a:rPr lang="en-US" sz="1600" dirty="0">
                <a:solidFill>
                  <a:srgbClr val="000000"/>
                </a:solidFill>
                <a:latin typeface="Montserrat"/>
                <a:ea typeface="Cambria"/>
              </a:rPr>
              <a:t>= Subminimum Wage​</a:t>
            </a:r>
          </a:p>
          <a:p>
            <a:pPr algn="l" rtl="0" fontAlgn="base">
              <a:lnSpc>
                <a:spcPct val="120000"/>
              </a:lnSpc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Montserrat"/>
                <a:ea typeface="Cambria"/>
              </a:rPr>
              <a:t>SEP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tserrat"/>
                <a:ea typeface="Cambria"/>
              </a:rPr>
              <a:t> = Supported Employment Program</a:t>
            </a:r>
            <a:r>
              <a:rPr lang="en-US" sz="1600" dirty="0">
                <a:solidFill>
                  <a:srgbClr val="000000"/>
                </a:solidFill>
                <a:latin typeface="Montserrat"/>
                <a:ea typeface="Cambria"/>
              </a:rPr>
              <a:t>*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Montserrat"/>
                <a:ea typeface="Cambria"/>
              </a:rPr>
              <a:t>​</a:t>
            </a:r>
          </a:p>
          <a:p>
            <a:pPr fontAlgn="base"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  <a:latin typeface="Montserrat"/>
                <a:ea typeface="Cambria"/>
                <a:cs typeface="Segoe UI"/>
              </a:rPr>
              <a:t>ADPR</a:t>
            </a:r>
            <a:r>
              <a:rPr lang="en-US" sz="1600" dirty="0">
                <a:solidFill>
                  <a:srgbClr val="000000"/>
                </a:solidFill>
                <a:latin typeface="Montserrat"/>
                <a:ea typeface="Cambria"/>
                <a:cs typeface="Segoe UI"/>
              </a:rPr>
              <a:t> = Alternative Day Program Request </a:t>
            </a:r>
            <a:endParaRPr lang="en-US" sz="1600" dirty="0">
              <a:latin typeface="Montserrat"/>
              <a:ea typeface="Cambria"/>
              <a:cs typeface="Segoe UI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  <a:latin typeface="Montserrat"/>
                <a:ea typeface="Cambria"/>
                <a:cs typeface="Segoe UI"/>
              </a:rPr>
              <a:t>SEQ</a:t>
            </a:r>
            <a:r>
              <a:rPr lang="en-US" sz="1600" dirty="0">
                <a:solidFill>
                  <a:srgbClr val="000000"/>
                </a:solidFill>
                <a:latin typeface="Montserrat"/>
                <a:ea typeface="Cambria"/>
                <a:cs typeface="Segoe UI"/>
              </a:rPr>
              <a:t> = Supported Employment Questionnaire</a:t>
            </a:r>
            <a:endParaRPr lang="en-US" sz="1600" dirty="0">
              <a:latin typeface="Montserrat"/>
              <a:ea typeface="Cambria"/>
              <a:cs typeface="Segoe UI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  <a:latin typeface="Montserrat"/>
                <a:ea typeface="Cambria"/>
              </a:rPr>
              <a:t>IPE</a:t>
            </a:r>
            <a:r>
              <a:rPr lang="en-US" sz="1600" dirty="0">
                <a:solidFill>
                  <a:srgbClr val="000000"/>
                </a:solidFill>
                <a:latin typeface="Montserrat"/>
                <a:ea typeface="Cambria"/>
              </a:rPr>
              <a:t>= Individual plan for employment (DRS)</a:t>
            </a:r>
            <a:endParaRPr lang="en-US" sz="1600" b="0" i="0" dirty="0">
              <a:solidFill>
                <a:srgbClr val="000000"/>
              </a:solidFill>
              <a:effectLst/>
              <a:latin typeface="Montserrat"/>
              <a:cs typeface="Segoe U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C9510E-D5F5-0204-25D2-F88520668E78}"/>
              </a:ext>
            </a:extLst>
          </p:cNvPr>
          <p:cNvSpPr txBox="1">
            <a:spLocks/>
          </p:cNvSpPr>
          <p:nvPr/>
        </p:nvSpPr>
        <p:spPr>
          <a:xfrm>
            <a:off x="5904324" y="1448114"/>
            <a:ext cx="5442099" cy="5174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  <a:latin typeface="Montserrat" panose="00000500000000000000" pitchFamily="2" charset="0"/>
                <a:ea typeface="Cambria"/>
              </a:rPr>
              <a:t>HCBS</a:t>
            </a:r>
            <a:r>
              <a:rPr lang="en-US" sz="1600" dirty="0">
                <a:solidFill>
                  <a:srgbClr val="000000"/>
                </a:solidFill>
                <a:latin typeface="Montserrat" panose="00000500000000000000" pitchFamily="2" charset="0"/>
                <a:ea typeface="Cambria"/>
              </a:rPr>
              <a:t> = Home and Community Based Services ​</a:t>
            </a:r>
            <a:endParaRPr lang="en-US" sz="1600" dirty="0">
              <a:latin typeface="Montserrat" panose="00000500000000000000" pitchFamily="2" charset="0"/>
              <a:ea typeface="Cambria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Montserrat" panose="00000500000000000000" pitchFamily="2" charset="0"/>
                <a:ea typeface="Cambria"/>
              </a:rPr>
              <a:t>CDS</a:t>
            </a:r>
            <a:r>
              <a:rPr lang="en-US" sz="1600" dirty="0">
                <a:latin typeface="Montserrat" panose="00000500000000000000" pitchFamily="2" charset="0"/>
                <a:ea typeface="Cambria"/>
              </a:rPr>
              <a:t> = Community Day Services 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Montserrat" panose="00000500000000000000" pitchFamily="2" charset="0"/>
                <a:ea typeface="Cambria"/>
              </a:rPr>
              <a:t>ISC</a:t>
            </a:r>
            <a:r>
              <a:rPr lang="en-US" sz="1600" dirty="0">
                <a:latin typeface="Montserrat" panose="00000500000000000000" pitchFamily="2" charset="0"/>
                <a:ea typeface="Cambria"/>
              </a:rPr>
              <a:t> = Independent Service Coordination  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Montserrat" panose="00000500000000000000" pitchFamily="2" charset="0"/>
                <a:ea typeface="Cambria"/>
              </a:rPr>
              <a:t>IS </a:t>
            </a:r>
            <a:r>
              <a:rPr lang="en-US" sz="1600" dirty="0">
                <a:latin typeface="Montserrat" panose="00000500000000000000" pitchFamily="2" charset="0"/>
                <a:ea typeface="Cambria"/>
              </a:rPr>
              <a:t>= Implementation Strategies (DDD provider) 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Montserrat" panose="00000500000000000000" pitchFamily="2" charset="0"/>
                <a:ea typeface="Cambria"/>
              </a:rPr>
              <a:t>PP</a:t>
            </a:r>
            <a:r>
              <a:rPr lang="en-US" sz="1600" dirty="0">
                <a:latin typeface="Montserrat" panose="00000500000000000000" pitchFamily="2" charset="0"/>
                <a:ea typeface="Cambria"/>
              </a:rPr>
              <a:t> = Personal Plan (Developed by ISC) 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Montserrat" panose="00000500000000000000" pitchFamily="2" charset="0"/>
                <a:ea typeface="Cambria"/>
              </a:rPr>
              <a:t>ISP</a:t>
            </a:r>
            <a:r>
              <a:rPr lang="en-US" sz="1600" dirty="0">
                <a:latin typeface="Montserrat" panose="00000500000000000000" pitchFamily="2" charset="0"/>
                <a:ea typeface="Cambria"/>
              </a:rPr>
              <a:t>= Individual Support Plan (DDD provider)</a:t>
            </a:r>
            <a:endParaRPr lang="en-US" sz="1600" dirty="0">
              <a:latin typeface="Montserrat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Montserrat" panose="00000500000000000000" pitchFamily="2" charset="0"/>
                <a:ea typeface="Cambria" panose="02040503050406030204" pitchFamily="18" charset="0"/>
              </a:rPr>
              <a:t>ICF/IDD</a:t>
            </a:r>
            <a:r>
              <a:rPr lang="en-US" sz="1600" dirty="0">
                <a:latin typeface="Montserrat" panose="00000500000000000000" pitchFamily="2" charset="0"/>
                <a:ea typeface="Cambria" panose="02040503050406030204" pitchFamily="18" charset="0"/>
              </a:rPr>
              <a:t>= Intermediate Care Facility for Individuals with Developmental Disabilities</a:t>
            </a:r>
            <a:endParaRPr lang="en-US" sz="1600" dirty="0">
              <a:solidFill>
                <a:srgbClr val="000000"/>
              </a:solidFill>
              <a:latin typeface="Montserrat" panose="00000500000000000000" pitchFamily="2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PUNS</a:t>
            </a:r>
            <a:r>
              <a:rPr lang="en-US" sz="1600" dirty="0">
                <a:solidFill>
                  <a:srgbClr val="000000"/>
                </a:solidFill>
                <a:latin typeface="Montserrat" panose="00000500000000000000" pitchFamily="2" charset="0"/>
                <a:ea typeface="Cambria" panose="02040503050406030204" pitchFamily="18" charset="0"/>
              </a:rPr>
              <a:t>= No longer an acronym; Order of Selection for Waiver Services</a:t>
            </a:r>
          </a:p>
          <a:p>
            <a:endParaRPr lang="en-US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8549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393B3F-A2EA-0E08-2897-8E400548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Links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EA41A6-8917-BC5C-507D-AB90A0155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Montserrat" panose="00000500000000000000" pitchFamily="2" charset="0"/>
                <a:cs typeface="Arial" panose="020B0604020202020204" pitchFamily="34" charset="0"/>
                <a:hlinkClick r:id="rId2"/>
              </a:rPr>
              <a:t>IDHS: Community Rehabilitation Program (CRP) Manual - FY24 (state.il.us)</a:t>
            </a:r>
            <a:endParaRPr lang="en-US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0" indent="0" algn="l" rtl="0" fontAlgn="base">
              <a:spcAft>
                <a:spcPts val="1200"/>
              </a:spcAft>
              <a:buNone/>
            </a:pPr>
            <a:r>
              <a:rPr lang="en-US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3"/>
              </a:rPr>
              <a:t>Illinois Assistive Technology Program (IATP)​</a:t>
            </a:r>
            <a:endParaRPr lang="en-US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lvl="1" fontAlgn="base">
              <a:spcAft>
                <a:spcPts val="12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Provide locally-made AT devices for IL residents​</a:t>
            </a:r>
          </a:p>
          <a:p>
            <a:pPr lvl="1" fontAlgn="base">
              <a:spcAft>
                <a:spcPts val="12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Demonstrations of devises available​</a:t>
            </a:r>
          </a:p>
          <a:p>
            <a:pPr lvl="1" fontAlgn="base">
              <a:spcAft>
                <a:spcPts val="12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Loans of AT devices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​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60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563D9A-46EC-E509-2EDA-497E6403D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1987" y="49785"/>
            <a:ext cx="9600210" cy="847540"/>
          </a:xfrm>
        </p:spPr>
        <p:txBody>
          <a:bodyPr/>
          <a:lstStyle/>
          <a:p>
            <a:r>
              <a:rPr lang="en-US" dirty="0"/>
              <a:t>DRS Administrative Rules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8F12B-FF8C-0C43-95F7-00F329281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78" y="897325"/>
            <a:ext cx="7715034" cy="5063349"/>
          </a:xfrm>
        </p:spPr>
        <p:txBody>
          <a:bodyPr>
            <a:normAutofit fontScale="47500" lnSpcReduction="20000"/>
          </a:bodyPr>
          <a:lstStyle/>
          <a:p>
            <a:pPr marL="0" marR="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General Program Provisions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"/>
              </a:rPr>
              <a:t>89 Ill. Adm. Code 505 - Confidentiality of Information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89 Ill. Adm. Code 510 - Appeals and Hearings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4"/>
              </a:rPr>
              <a:t>89 Ill. Adm. Code 515 - Advisory Councils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5"/>
              </a:rPr>
              <a:t>89 Ill. Adm. Code 520 - Authorizations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6"/>
              </a:rPr>
              <a:t>89 Ill. Adm. Code 525 - Grants and Contracts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7"/>
              </a:rPr>
              <a:t>89 Ill. Adm. Code 527 - Recovery of Misspent Funds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8"/>
              </a:rPr>
              <a:t>89 Ill. Adm. Code 530 - Criteria for the Evaluation of Programs of Services in Community Rehabilitation Agencies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9"/>
              </a:rPr>
              <a:t>89 Ill. Adm. Code 545 - Ratemaking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0"/>
              </a:rPr>
              <a:t>89 Ill. Adm. Code 546 - Public Use of DHS Facilities</a:t>
            </a:r>
            <a:endParaRPr lang="en-US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BDDS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1"/>
              </a:rPr>
              <a:t>89 Ill. Adm. Code 840 - The Consultative Examination Process</a:t>
            </a:r>
            <a:endParaRPr lang="en-US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Educational Facilities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2"/>
              </a:rPr>
              <a:t>89 Ill. Adm. Code 750 - Role of Residential Educational Facilities Operated by the Department of Human Services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3"/>
              </a:rPr>
              <a:t>89 Ill. Adm. Code 751 - Definition of Terms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4"/>
              </a:rPr>
              <a:t>89 Ill. Adm. Code 755 - Admission Procedures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5"/>
              </a:rPr>
              <a:t>89 Ill. Adm. Code 765 - Special Education Program and Services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6"/>
              </a:rPr>
              <a:t>89 Ill. Adm. Code 795 - Identification, Evaluation and Placement of Students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7"/>
              </a:rPr>
              <a:t>89 Ill. Adm. Code 815 - Special Transportation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8"/>
              </a:rPr>
              <a:t>89 Ill. Adm. Code 827 - Rules of Conduct, Discipline, Suspension and Discharge Procedures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9"/>
              </a:rPr>
              <a:t>89 Ill. Adm. Code 828 - Impartial Due Process Hearing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0"/>
              </a:rPr>
              <a:t>89 Ill. Adm. Code 829 - Sex Equity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1"/>
              </a:rPr>
              <a:t>89 Ill. Adm. Code 830 - Non-Academic Programs and Policies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2"/>
              </a:rPr>
              <a:t>89 Ill. Adm. Code 835 - </a:t>
            </a:r>
            <a:r>
              <a:rPr lang="en-US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2"/>
              </a:rPr>
              <a:t>Therkelsen</a:t>
            </a: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2"/>
              </a:rPr>
              <a:t>/Hansen College Loan Fund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F00FEB-4C53-B5AF-B6C3-7AC6F17D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679"/>
            <a:ext cx="10515600" cy="9703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F355BB1-FB1E-2251-3084-6AD39F11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35678"/>
              </p:ext>
            </p:extLst>
          </p:nvPr>
        </p:nvGraphicFramePr>
        <p:xfrm>
          <a:off x="2032000" y="1306151"/>
          <a:ext cx="81280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11">
                  <a:extLst>
                    <a:ext uri="{9D8B030D-6E8A-4147-A177-3AD203B41FA5}">
                      <a16:colId xmlns:a16="http://schemas.microsoft.com/office/drawing/2014/main" val="876432837"/>
                    </a:ext>
                  </a:extLst>
                </a:gridCol>
                <a:gridCol w="6331889">
                  <a:extLst>
                    <a:ext uri="{9D8B030D-6E8A-4147-A177-3AD203B41FA5}">
                      <a16:colId xmlns:a16="http://schemas.microsoft.com/office/drawing/2014/main" val="2198870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COP Critical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SWTCIE IL Agenda 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392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Educate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DRS Case Progression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98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Q &amp; A on educational 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7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Encourage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Agency Report outs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5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Cultivate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Open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13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Integrate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Homework—Apply something you learned today in your daily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9348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B9B5A-29D2-4854-B445-92C5D96D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7517"/>
            <a:ext cx="10515600" cy="707666"/>
          </a:xfrm>
        </p:spPr>
        <p:txBody>
          <a:bodyPr/>
          <a:lstStyle/>
          <a:p>
            <a:r>
              <a:rPr lang="en-US" dirty="0"/>
              <a:t>Interested in ACRE training? Email </a:t>
            </a:r>
            <a:r>
              <a:rPr lang="en-US" dirty="0">
                <a:hlinkClick r:id="rId2"/>
              </a:rPr>
              <a:t>robyn.lewis@illinois.gov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4BCF-C98D-41A0-87D1-8E75B0AF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A4A87E-D659-042A-5F4E-FC6BED233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9914" y="237962"/>
            <a:ext cx="9612086" cy="503156"/>
          </a:xfrm>
        </p:spPr>
        <p:txBody>
          <a:bodyPr>
            <a:normAutofit fontScale="90000"/>
          </a:bodyPr>
          <a:lstStyle/>
          <a:p>
            <a:r>
              <a:rPr lang="en-US" sz="4400" b="1" kern="1200" dirty="0">
                <a:solidFill>
                  <a:srgbClr val="13294B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DRS Administrative Rules </a:t>
            </a:r>
            <a:r>
              <a:rPr lang="en-US" sz="4400" b="1" kern="1200">
                <a:solidFill>
                  <a:srgbClr val="13294B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(cont.)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8F12B-FF8C-0C43-95F7-00F329281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78" y="875488"/>
            <a:ext cx="7715034" cy="5496129"/>
          </a:xfrm>
        </p:spPr>
        <p:txBody>
          <a:bodyPr>
            <a:normAutofit fontScale="47500" lnSpcReduction="20000"/>
          </a:bodyPr>
          <a:lstStyle/>
          <a:p>
            <a:pPr marL="0" marR="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HCBS/HSP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"/>
              </a:rPr>
              <a:t>89 Ill. Adm. Code 676 - Program Description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89 Ill. Adm. Code 677 - Customer Rights and Responsibilities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4"/>
              </a:rPr>
              <a:t>89 Ill. Adm. Code 679 - Determination of Need (DON) and Resulting Service Cost Maximums (SCMS)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5"/>
              </a:rPr>
              <a:t>89 Ill. Adm. Code 681 - Prescreening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6"/>
              </a:rPr>
              <a:t>89 Ill. Adm. Code 682 - Eligibility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7"/>
              </a:rPr>
              <a:t>89 Ill. Adm. Code 684 - Service Planning and Provision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8"/>
              </a:rPr>
              <a:t>89 Ill. Adm. Code 686 - Provider Requirements, Type Services and Rates of Payment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9"/>
              </a:rPr>
              <a:t>89 Ill. Adm. Code 688 - Illinois Long-Term Care Partnership Program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Miscellaneous Programs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0"/>
              </a:rPr>
              <a:t>89 Ill. Adm. Code 886 - Centers for Independent Living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1"/>
              </a:rPr>
              <a:t>89 Ill. Adm. Code 890 - Telecommunications Devices for the Hearing-Impaired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Vocational Rehabilitation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2"/>
              </a:rPr>
              <a:t>89 Ill. Adm. Code 521 - Program Definitions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3"/>
              </a:rPr>
              <a:t>89 Ill. Adm. Code 552 - Referral for VR Services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4"/>
              </a:rPr>
              <a:t>89 Ill. Adm. Code 553 - Assessment for Determining Eligibility and Rehabilitation Needs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5"/>
              </a:rPr>
              <a:t>89 Ill. Adm. Code 554 - Services to Potentially Eligible Students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6"/>
              </a:rPr>
              <a:t>89 Ill. Adm. Code 557 - Application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7"/>
              </a:rPr>
              <a:t>89 Ill. Adm. Code 562 - Customer Financial Participation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8"/>
              </a:rPr>
              <a:t>89 Ill. Adm. Code 567 - Comparable Benefits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19"/>
              </a:rPr>
              <a:t>89 Ill. Adm. Code 572 - Individualized Plan for Employment (IPE)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0"/>
              </a:rPr>
              <a:t>89 Ill. Adm. Code 590 - Services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1"/>
              </a:rPr>
              <a:t>89 Ill. Adm. Code 595 - Closure of a Rehabilitation Case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2"/>
              </a:rPr>
              <a:t>89 Ill. Adm. Code 640 - Projects with Industry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3"/>
              </a:rPr>
              <a:t>89 Ill. Adm. Code 650 - Vending Facility Program for the Blind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hlinkClick r:id="rId24"/>
              </a:rPr>
              <a:t>89 Ill. Adm. Code 730 - Illinois Center for Rehabilitation and Education/Community Residential Services for the Blind and Visually Impaired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12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5CD0-4920-49AF-A959-2A8DBF02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Community of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B9B5A-29D2-4854-B445-92C5D96D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l" fontAlgn="base">
              <a:lnSpc>
                <a:spcPct val="120000"/>
              </a:lnSpc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According to Wenger (1998), communities of practice provide five critical functions. They:</a:t>
            </a:r>
          </a:p>
          <a:p>
            <a:pPr marL="514350" indent="-514350" algn="l" fontAlgn="base">
              <a:lnSpc>
                <a:spcPct val="120000"/>
              </a:lnSpc>
              <a:buFont typeface="+mj-lt"/>
              <a:buAutoNum type="arabicPeriod"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Educate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by collecting and sharing information related to questions and issues of practice</a:t>
            </a:r>
          </a:p>
          <a:p>
            <a:pPr marL="514350" indent="-514350" algn="l" fontAlgn="base">
              <a:lnSpc>
                <a:spcPct val="120000"/>
              </a:lnSpc>
              <a:buFont typeface="+mj-lt"/>
              <a:buAutoNum type="arabicPeriod"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Support 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by organizing interactions and collaboration among members</a:t>
            </a:r>
          </a:p>
          <a:p>
            <a:pPr marL="514350" indent="-514350" algn="l" fontAlgn="base">
              <a:lnSpc>
                <a:spcPct val="120000"/>
              </a:lnSpc>
              <a:buFont typeface="+mj-lt"/>
              <a:buAutoNum type="arabicPeriod"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Cultivate 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by assisting groups to start and sustain their learning</a:t>
            </a:r>
          </a:p>
          <a:p>
            <a:pPr marL="514350" indent="-514350" algn="l" fontAlgn="base">
              <a:lnSpc>
                <a:spcPct val="120000"/>
              </a:lnSpc>
              <a:buFont typeface="+mj-lt"/>
              <a:buAutoNum type="arabicPeriod"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Encourage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by promoting the work of members through discussion and sharing</a:t>
            </a:r>
          </a:p>
          <a:p>
            <a:pPr marL="514350" indent="-514350" algn="l" fontAlgn="base">
              <a:lnSpc>
                <a:spcPct val="120000"/>
              </a:lnSpc>
              <a:buFont typeface="+mj-lt"/>
              <a:buAutoNum type="arabicPeriod"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Integrate 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by encouraging members to use their new knowledge for real change in their own 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4BCF-C98D-41A0-87D1-8E75B0AF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91256" y="6356350"/>
            <a:ext cx="8162544" cy="365125"/>
          </a:xfrm>
        </p:spPr>
        <p:txBody>
          <a:bodyPr/>
          <a:lstStyle/>
          <a:p>
            <a:r>
              <a:rPr lang="en-US" dirty="0"/>
              <a:t> Wenger, E. (1998). </a:t>
            </a:r>
            <a:r>
              <a:rPr lang="en-US" i="1" dirty="0"/>
              <a:t>Communities of practice: learning, meaning, and identity. </a:t>
            </a:r>
            <a:r>
              <a:rPr lang="en-US" dirty="0"/>
              <a:t>New York: Cambridge University Press		</a:t>
            </a:r>
            <a:fld id="{DBFB53F7-4D87-E844-B31E-B7D266CDFB2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37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81A4-712E-E6D1-35EB-8530C0A55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878" y="267340"/>
            <a:ext cx="9144000" cy="2387600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52E1C-CB05-C045-8671-E017EFA2C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-167054"/>
            <a:ext cx="12192000" cy="7025054"/>
          </a:xfrm>
          <a:prstGeom prst="rect">
            <a:avLst/>
          </a:prstGeom>
          <a:solidFill>
            <a:srgbClr val="1329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94870-CCB1-4D4A-88C1-0F242463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12551" y="2779896"/>
            <a:ext cx="5863333" cy="12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1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5CD0-4920-49AF-A959-2A8DBF02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B9B5A-29D2-4854-B445-92C5D96D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Employment Specialist trip to VCU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3 placements!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34 ACRE certified staff!!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Community Research Specialist (CRS) on board</a:t>
            </a:r>
          </a:p>
          <a:p>
            <a:pPr marL="457200" lvl="1" indent="0">
              <a:buNone/>
            </a:pPr>
            <a:r>
              <a:rPr lang="en-US" dirty="0"/>
              <a:t>	Welcome Kyle Menke!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4BCF-C98D-41A0-87D1-8E75B0AF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3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0524-06A8-224C-8024-E216DB4C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SWTCIE IL</a:t>
            </a:r>
            <a:br>
              <a:rPr lang="en-US" dirty="0"/>
            </a:br>
            <a:r>
              <a:rPr lang="en-US" sz="3200" dirty="0"/>
              <a:t>By the Numbers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6CFF-1F46-73F7-51CC-300720A0C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 ARE DOING GREAT!!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7DC42FD-EA2F-A1FB-6C0B-F03C05D4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99825"/>
              </p:ext>
            </p:extLst>
          </p:nvPr>
        </p:nvGraphicFramePr>
        <p:xfrm>
          <a:off x="1936584" y="2517934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675">
                  <a:extLst>
                    <a:ext uri="{9D8B030D-6E8A-4147-A177-3AD203B41FA5}">
                      <a16:colId xmlns:a16="http://schemas.microsoft.com/office/drawing/2014/main" val="3044451851"/>
                    </a:ext>
                  </a:extLst>
                </a:gridCol>
                <a:gridCol w="2130950">
                  <a:extLst>
                    <a:ext uri="{9D8B030D-6E8A-4147-A177-3AD203B41FA5}">
                      <a16:colId xmlns:a16="http://schemas.microsoft.com/office/drawing/2014/main" val="3187168479"/>
                    </a:ext>
                  </a:extLst>
                </a:gridCol>
                <a:gridCol w="2188375">
                  <a:extLst>
                    <a:ext uri="{9D8B030D-6E8A-4147-A177-3AD203B41FA5}">
                      <a16:colId xmlns:a16="http://schemas.microsoft.com/office/drawing/2014/main" val="2569577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10819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DRS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Engaged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Job Placements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7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3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Centerstone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88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61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04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Kreider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61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9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182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CB9ED-D847-7724-BFBE-30701652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4</a:t>
            </a:fld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6D8EC89-9F53-41B9-7B65-C2AB44B8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4132" y="1749287"/>
            <a:ext cx="667910" cy="58926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5FD1BE8A-96DA-D141-35AF-35308A0AD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8146" y="1767026"/>
            <a:ext cx="667910" cy="58926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5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393B3F-A2EA-0E08-2897-8E400548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Change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EA41A6-8917-BC5C-507D-AB90A0155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1741336"/>
            <a:ext cx="10501312" cy="39271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Working toward change almost always means that we must abandon ways of doing things and thinking that things are not working.</a:t>
            </a:r>
          </a:p>
          <a:p>
            <a:pPr marL="0" indent="0" algn="ctr">
              <a:buNone/>
            </a:pPr>
            <a:r>
              <a:rPr lang="en-US" sz="2800" dirty="0"/>
              <a:t>-Cornelius Minor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1000" dirty="0"/>
              <a:t>Minor, Cornelius. (2019). </a:t>
            </a:r>
            <a:r>
              <a:rPr lang="en-US" sz="1000" i="1" dirty="0"/>
              <a:t>We got this. Equity, access, and the quest to be who our students need us to be.</a:t>
            </a:r>
            <a:r>
              <a:rPr lang="en-US" sz="1000" dirty="0"/>
              <a:t> Portsmouth, NH: Heinemann.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4231D-A639-0957-E787-069A9A6C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F2DA-B01E-0F4A-9C3D-CC5E8B20FA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393B3F-A2EA-0E08-2897-8E400548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DRS:</a:t>
            </a:r>
            <a:r>
              <a:rPr lang="en-US" baseline="0" dirty="0"/>
              <a:t> First Stop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EA41A6-8917-BC5C-507D-AB90A0155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 with disabilities who need assistance in obtaining </a:t>
            </a:r>
            <a:r>
              <a:rPr lang="en-US" b="1" u="sng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 Integrated Employment (CIE)</a:t>
            </a: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those who are in the Adults with Developmental Disabilities HCBS Waiver</a:t>
            </a: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should be referred to the Division of Rehabilitation Services Vocational Rehabilitation (DRS VR) Program.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 with disabilities are </a:t>
            </a:r>
            <a:r>
              <a:rPr lang="en-US" u="sng" dirty="0">
                <a:solidFill>
                  <a:srgbClr val="0563C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presumed to be able to benefit from VR services</a:t>
            </a: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regardless of the severity or type of their disabilities, but must still participate in the eligibility determination process.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0563C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How DRS VR determines eligibility and rehabilitation needs</a:t>
            </a:r>
            <a:endParaRPr lang="en-US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24C026-0CBC-2195-A109-910F12BE84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Division of Rehabilitation Services: The First Stop</a:t>
            </a:r>
          </a:p>
        </p:txBody>
      </p:sp>
    </p:spTree>
    <p:extLst>
      <p:ext uri="{BB962C8B-B14F-4D97-AF65-F5344CB8AC3E}">
        <p14:creationId xmlns:p14="http://schemas.microsoft.com/office/powerpoint/2010/main" val="70557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495CE-B4AF-3140-9EF8-CA5A743E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88" y="123949"/>
            <a:ext cx="6900512" cy="344737"/>
          </a:xfrm>
        </p:spPr>
        <p:txBody>
          <a:bodyPr>
            <a:normAutofit fontScale="90000"/>
          </a:bodyPr>
          <a:lstStyle/>
          <a:p>
            <a:r>
              <a:rPr lang="en-US" dirty="0"/>
              <a:t>Division of Rehabilitation</a:t>
            </a:r>
            <a:r>
              <a:rPr lang="en-US" baseline="0" dirty="0"/>
              <a:t> Services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9E5BF-39AF-2B44-A299-C1F51F379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2323" y="2152073"/>
            <a:ext cx="9987353" cy="443578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Montserrat" panose="00000500000000000000" pitchFamily="2" charset="0"/>
              </a:rPr>
              <a:t>Referral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Can be initiated by the individual, family, ISC, or providers.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Can be made at the local office: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DHS Office Locator</a:t>
            </a:r>
            <a:endParaRPr lang="en-US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Can be made online: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apply online for DRS VR services</a:t>
            </a:r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2"/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Web Referrals are sent directly to the respective local office. </a:t>
            </a:r>
          </a:p>
          <a:p>
            <a:pPr lvl="2"/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Cases are assigned to a rehabilitation counselor by the office supervisor. </a:t>
            </a:r>
          </a:p>
          <a:p>
            <a:pPr lvl="2"/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counselor or assigned coordinator will make the initial contact to start eligibility determination. </a:t>
            </a:r>
            <a:endParaRPr lang="en-US" dirty="0">
              <a:latin typeface="Montserrat" panose="00000500000000000000" pitchFamily="2" charset="0"/>
            </a:endParaRPr>
          </a:p>
          <a:p>
            <a:pPr lvl="1"/>
            <a:r>
              <a:rPr lang="en-US" dirty="0">
                <a:latin typeface="Montserrat" panose="00000500000000000000" pitchFamily="2" charset="0"/>
              </a:rPr>
              <a:t>Move to </a:t>
            </a:r>
            <a:r>
              <a:rPr lang="en-US" u="sng" dirty="0">
                <a:latin typeface="Montserrat" panose="00000500000000000000" pitchFamily="2" charset="0"/>
              </a:rPr>
              <a:t>Application within 30 days</a:t>
            </a:r>
          </a:p>
          <a:p>
            <a:pPr marL="0" indent="0">
              <a:buNone/>
            </a:pPr>
            <a:r>
              <a:rPr lang="en-US" b="1" dirty="0">
                <a:latin typeface="Montserrat" panose="00000500000000000000" pitchFamily="2" charset="0"/>
              </a:rPr>
              <a:t>Application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Initial Interview, collect documents to determine eligibility for DRS Service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Must take place </a:t>
            </a:r>
            <a:r>
              <a:rPr lang="en-US" u="sng" dirty="0">
                <a:latin typeface="Montserrat" panose="00000500000000000000" pitchFamily="2" charset="0"/>
              </a:rPr>
              <a:t>within 30 days of referral</a:t>
            </a:r>
          </a:p>
        </p:txBody>
      </p:sp>
      <p:graphicFrame>
        <p:nvGraphicFramePr>
          <p:cNvPr id="6" name="Content Placeholder 3" descr="Flow of services: 1) provider or individual, 2) DRS 3) ISC 4)DDD">
            <a:extLst>
              <a:ext uri="{FF2B5EF4-FFF2-40B4-BE49-F238E27FC236}">
                <a16:creationId xmlns:a16="http://schemas.microsoft.com/office/drawing/2014/main" id="{3D7A6AE8-772A-4876-BD8A-FD4BBE458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777205"/>
              </p:ext>
            </p:extLst>
          </p:nvPr>
        </p:nvGraphicFramePr>
        <p:xfrm>
          <a:off x="423430" y="795995"/>
          <a:ext cx="11242097" cy="135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889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495CE-B4AF-3140-9EF8-CA5A743EC9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6197"/>
            <a:ext cx="10515600" cy="529798"/>
          </a:xfrm>
        </p:spPr>
        <p:txBody>
          <a:bodyPr>
            <a:normAutofit fontScale="90000"/>
          </a:bodyPr>
          <a:lstStyle/>
          <a:p>
            <a:r>
              <a:rPr lang="en-US" dirty="0"/>
              <a:t>Division of Rehabilitation</a:t>
            </a:r>
            <a:r>
              <a:rPr lang="en-US" baseline="0" dirty="0"/>
              <a:t> Services 1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9E5BF-39AF-2B44-A299-C1F51F379B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73" y="1893178"/>
            <a:ext cx="5157787" cy="82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>
                <a:latin typeface="Montserrat" panose="00000500000000000000" pitchFamily="2" charset="0"/>
              </a:rPr>
              <a:t>Information needed at Referral</a:t>
            </a:r>
            <a:endParaRPr lang="en-US" sz="2000" b="1" u="sng" dirty="0">
              <a:latin typeface="Montserrat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4A8EF-8B5C-8C98-E65B-A160340B1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781169"/>
            <a:ext cx="5157787" cy="31324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DRS Referral Form </a:t>
            </a:r>
            <a:r>
              <a:rPr lang="en-US" sz="2000" dirty="0">
                <a:hlinkClick r:id="rId2"/>
              </a:rPr>
              <a:t>IL488-0262</a:t>
            </a:r>
            <a:endParaRPr lang="en-US" sz="2000" dirty="0"/>
          </a:p>
          <a:p>
            <a:r>
              <a:rPr lang="en-US" sz="2000" dirty="0"/>
              <a:t>Guardian Consent </a:t>
            </a:r>
            <a:r>
              <a:rPr lang="en-US" sz="2000" dirty="0">
                <a:hlinkClick r:id="rId3"/>
              </a:rPr>
              <a:t>IL488-2458</a:t>
            </a:r>
            <a:endParaRPr lang="en-US" sz="2000" dirty="0"/>
          </a:p>
          <a:p>
            <a:r>
              <a:rPr lang="en-US" sz="2000" dirty="0"/>
              <a:t>Proof of Disability (i.e. SSI/SSDI Award Letter, Doctors letter, etc.)*</a:t>
            </a:r>
          </a:p>
          <a:p>
            <a:r>
              <a:rPr lang="en-US" sz="2000" dirty="0"/>
              <a:t>Authorization for Disclosure of Information (ROI) </a:t>
            </a:r>
            <a:r>
              <a:rPr lang="en-US" sz="2000" dirty="0">
                <a:hlinkClick r:id="rId4"/>
              </a:rPr>
              <a:t>IL 488-1111</a:t>
            </a: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*not required with referral, but helpful as it will be needed to certify eligible; lack of this documentation </a:t>
            </a:r>
            <a:r>
              <a:rPr lang="en-US" sz="1800" u="sng" dirty="0"/>
              <a:t>should not impede </a:t>
            </a:r>
            <a:r>
              <a:rPr lang="en-US" sz="1800" dirty="0"/>
              <a:t>the referral but could expedite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ECF1C5-E3A9-FC9C-4971-914F252BF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22760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000" u="sng" dirty="0">
                <a:latin typeface="Montserrat" panose="00000500000000000000" pitchFamily="2" charset="0"/>
              </a:rPr>
              <a:t>Information needed before/at initial interview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30AE78-227D-D9C3-CC27-BF6D1D259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1514"/>
            <a:ext cx="5183188" cy="286205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Education history (diploma, certificate)</a:t>
            </a:r>
          </a:p>
          <a:p>
            <a:r>
              <a:rPr lang="en-US" sz="2000" dirty="0"/>
              <a:t>Documentation of Functional limitations</a:t>
            </a:r>
          </a:p>
          <a:p>
            <a:r>
              <a:rPr lang="en-US" sz="2000" dirty="0"/>
              <a:t>Household Income</a:t>
            </a:r>
          </a:p>
          <a:p>
            <a:r>
              <a:rPr lang="en-US" sz="2000" dirty="0"/>
              <a:t>Health Insurance</a:t>
            </a:r>
          </a:p>
          <a:p>
            <a:r>
              <a:rPr lang="en-US" sz="2000" dirty="0"/>
              <a:t>Work history</a:t>
            </a:r>
          </a:p>
          <a:p>
            <a:r>
              <a:rPr lang="en-US" sz="2000" dirty="0"/>
              <a:t>Additional Release of Information forms</a:t>
            </a:r>
          </a:p>
          <a:p>
            <a:r>
              <a:rPr lang="en-US" sz="2000" dirty="0"/>
              <a:t>SWTCIE IL ROI and agreement to participate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7A6AE8-772A-4876-BD8A-FD4BBE458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929169"/>
              </p:ext>
            </p:extLst>
          </p:nvPr>
        </p:nvGraphicFramePr>
        <p:xfrm>
          <a:off x="423430" y="795995"/>
          <a:ext cx="11242097" cy="135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7144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5495CE-B4AF-3140-9EF8-CA5A743E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Division of Rehabilitation</a:t>
            </a:r>
            <a:r>
              <a:rPr lang="en-US" baseline="0" dirty="0"/>
              <a:t> Services 2</a:t>
            </a:r>
            <a:endParaRPr lang="en-US" dirty="0"/>
          </a:p>
        </p:txBody>
      </p:sp>
      <p:graphicFrame>
        <p:nvGraphicFramePr>
          <p:cNvPr id="6" name="Content Placeholder 3" descr="Flow of services: 1) provider or individual, 2) DRS 3) ISC 4)DDD">
            <a:extLst>
              <a:ext uri="{FF2B5EF4-FFF2-40B4-BE49-F238E27FC236}">
                <a16:creationId xmlns:a16="http://schemas.microsoft.com/office/drawing/2014/main" id="{3D7A6AE8-772A-4876-BD8A-FD4BBE458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957472"/>
              </p:ext>
            </p:extLst>
          </p:nvPr>
        </p:nvGraphicFramePr>
        <p:xfrm>
          <a:off x="423430" y="795995"/>
          <a:ext cx="11242097" cy="135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9E5BF-39AF-2B44-A299-C1F51F379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483" y="2108860"/>
            <a:ext cx="7066844" cy="36955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latin typeface="Montserrat"/>
              </a:rPr>
              <a:t>Eligibility Determination </a:t>
            </a:r>
            <a:endParaRPr lang="en-US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Montserrat"/>
              </a:rPr>
              <a:t>(Complete as soon as possible, but within 60 days from application)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Montserrat"/>
              </a:rPr>
              <a:t>Individual has a physical or mental impairment that constitutes or results in a substantial impediment to any employment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​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Montserrat"/>
              </a:rPr>
              <a:t>Individual requires VR Services to prepare for, secure, retain or regain employment.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​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Montserrat"/>
              </a:rPr>
              <a:t>Individual is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Montserrat"/>
              </a:rPr>
              <a:t>presumed to be able to benefit from VR services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Montserrat"/>
              </a:rPr>
              <a:t>in terms of an employment outcome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​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Montserrat"/>
              </a:rPr>
              <a:t>Individual must </a:t>
            </a:r>
            <a:r>
              <a:rPr lang="en-US" b="1" i="0" u="sng" strike="noStrike" dirty="0">
                <a:solidFill>
                  <a:srgbClr val="000000"/>
                </a:solidFill>
                <a:effectLst/>
                <a:latin typeface="Montserrat"/>
              </a:rPr>
              <a:t>want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Montserrat"/>
              </a:rPr>
              <a:t> to go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Montserrat"/>
              </a:rPr>
              <a:t>to work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/>
              </a:rPr>
              <a:t>​</a:t>
            </a:r>
            <a:endParaRPr lang="en-US" dirty="0">
              <a:latin typeface="Montserra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6864030-F9AD-4951-AAE8-14CF64212737}"/>
              </a:ext>
            </a:extLst>
          </p:cNvPr>
          <p:cNvSpPr txBox="1">
            <a:spLocks/>
          </p:cNvSpPr>
          <p:nvPr/>
        </p:nvSpPr>
        <p:spPr>
          <a:xfrm>
            <a:off x="7885452" y="2158968"/>
            <a:ext cx="3971636" cy="44357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/>
              <a:t>Possible Determinations</a:t>
            </a:r>
            <a:endParaRPr lang="en-US"/>
          </a:p>
          <a:p>
            <a:pPr marL="457200" indent="-457200">
              <a:buAutoNum type="arabicPeriod"/>
            </a:pPr>
            <a:r>
              <a:rPr lang="en-US" u="sng">
                <a:latin typeface="Montserrat"/>
              </a:rPr>
              <a:t>Ineligible (refusal of service)</a:t>
            </a:r>
            <a:r>
              <a:rPr lang="en-US">
                <a:latin typeface="Montserrat"/>
              </a:rPr>
              <a:t>; Case is then closed</a:t>
            </a:r>
          </a:p>
          <a:p>
            <a:pPr marL="457200" indent="-457200">
              <a:buAutoNum type="arabicPeriod"/>
            </a:pPr>
            <a:r>
              <a:rPr lang="en-US" u="sng">
                <a:latin typeface="Montserrat"/>
              </a:rPr>
              <a:t>Unsure if customer will benefit from VR</a:t>
            </a:r>
            <a:r>
              <a:rPr lang="en-US">
                <a:latin typeface="Montserrat"/>
              </a:rPr>
              <a:t>; Customer referred to Trial Work</a:t>
            </a:r>
            <a:endParaRPr lang="en-US"/>
          </a:p>
          <a:p>
            <a:pPr marL="457200" indent="-457200">
              <a:buAutoNum type="arabicPeriod"/>
            </a:pPr>
            <a:r>
              <a:rPr lang="en-US" u="sng">
                <a:latin typeface="Montserrat"/>
              </a:rPr>
              <a:t>Eligible and they want services</a:t>
            </a:r>
            <a:r>
              <a:rPr lang="en-US">
                <a:latin typeface="Montserrat"/>
              </a:rPr>
              <a:t>; Case moves forward to Plan </a:t>
            </a:r>
            <a:endParaRPr lang="en-US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8B0C1EBD9434FB845201C1C4D95FD" ma:contentTypeVersion="14" ma:contentTypeDescription="Create a new document." ma:contentTypeScope="" ma:versionID="893477697a6b94b3bdacab95344653db">
  <xsd:schema xmlns:xsd="http://www.w3.org/2001/XMLSchema" xmlns:xs="http://www.w3.org/2001/XMLSchema" xmlns:p="http://schemas.microsoft.com/office/2006/metadata/properties" xmlns:ns2="ad07233a-8cba-4553-b8a9-9983e201f224" xmlns:ns3="df581956-0f38-429c-b780-d2f2af27a3e2" targetNamespace="http://schemas.microsoft.com/office/2006/metadata/properties" ma:root="true" ma:fieldsID="91a95b644861392ac28afc22eb0220cc" ns2:_="" ns3:_="">
    <xsd:import namespace="ad07233a-8cba-4553-b8a9-9983e201f224"/>
    <xsd:import namespace="df581956-0f38-429c-b780-d2f2af27a3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7233a-8cba-4553-b8a9-9983e201f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76e6ad8-52fe-412f-a0b9-03ea580b62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81956-0f38-429c-b780-d2f2af27a3e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47fb15d-4c67-4df0-9964-aa28f4c86e49}" ma:internalName="TaxCatchAll" ma:showField="CatchAllData" ma:web="df581956-0f38-429c-b780-d2f2af27a3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581956-0f38-429c-b780-d2f2af27a3e2" xsi:nil="true"/>
    <lcf76f155ced4ddcb4097134ff3c332f xmlns="ad07233a-8cba-4553-b8a9-9983e201f2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4BE817-784F-4CB4-8789-A1039B09EE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7233a-8cba-4553-b8a9-9983e201f224"/>
    <ds:schemaRef ds:uri="df581956-0f38-429c-b780-d2f2af27a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989440-549D-4448-8227-26BFE8377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D5165F-36B4-4183-B316-A8C1B3314972}">
  <ds:schemaRefs>
    <ds:schemaRef ds:uri="http://purl.org/dc/terms/"/>
    <ds:schemaRef ds:uri="http://schemas.openxmlformats.org/package/2006/metadata/core-properties"/>
    <ds:schemaRef ds:uri="df581956-0f38-429c-b780-d2f2af27a3e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07233a-8cba-4553-b8a9-9983e201f22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2321</TotalTime>
  <Words>2074</Words>
  <Application>Microsoft Office PowerPoint</Application>
  <PresentationFormat>Widescreen</PresentationFormat>
  <Paragraphs>320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Montserrat</vt:lpstr>
      <vt:lpstr>Montserrat SemiBold</vt:lpstr>
      <vt:lpstr>Open Sans</vt:lpstr>
      <vt:lpstr>Roboto</vt:lpstr>
      <vt:lpstr>Symbol</vt:lpstr>
      <vt:lpstr>Verdana</vt:lpstr>
      <vt:lpstr>Wingdings</vt:lpstr>
      <vt:lpstr>Office Theme</vt:lpstr>
      <vt:lpstr>Community of Practice </vt:lpstr>
      <vt:lpstr>Agenda</vt:lpstr>
      <vt:lpstr>January Highlights</vt:lpstr>
      <vt:lpstr>SWTCIE IL By the Numbers</vt:lpstr>
      <vt:lpstr>Change</vt:lpstr>
      <vt:lpstr>DRS: First Stop</vt:lpstr>
      <vt:lpstr>Division of Rehabilitation Services</vt:lpstr>
      <vt:lpstr>Division of Rehabilitation Services 1</vt:lpstr>
      <vt:lpstr>Division of Rehabilitation Services 2</vt:lpstr>
      <vt:lpstr>Trial work</vt:lpstr>
      <vt:lpstr>Division of Rehabilitation Services 4</vt:lpstr>
      <vt:lpstr>DRS-VR</vt:lpstr>
      <vt:lpstr>Division of Rehabilitation Services 5</vt:lpstr>
      <vt:lpstr>Educational Topic Q &amp; A</vt:lpstr>
      <vt:lpstr>Agency Report Outs (5 minutes each)</vt:lpstr>
      <vt:lpstr>Open Discussion</vt:lpstr>
      <vt:lpstr>Terminology</vt:lpstr>
      <vt:lpstr>Resource Links</vt:lpstr>
      <vt:lpstr>DRS Administrative Rules</vt:lpstr>
      <vt:lpstr>DRS Administrative Rules (cont.)</vt:lpstr>
      <vt:lpstr>Why a Community of Practice?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Jenell Hironimus</dc:creator>
  <cp:lastModifiedBy>Lewis, Robyn</cp:lastModifiedBy>
  <cp:revision>40</cp:revision>
  <dcterms:created xsi:type="dcterms:W3CDTF">2020-07-02T17:18:22Z</dcterms:created>
  <dcterms:modified xsi:type="dcterms:W3CDTF">2024-02-07T19:52:26Z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0x010100FD28B0C1EBD9434FB845201C1C4D95FD</vt:lpwstr>
  </property>
  <property fmtid="{D5CDD505-2E9C-101B-9397-08002B2CF9AE}" pid="3" name="MediaServiceImageTags">
    <vt:lpwstr/>
  </property>
</Properties>
</file>