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21"/>
  </p:notesMasterIdLst>
  <p:handoutMasterIdLst>
    <p:handoutMasterId r:id="rId22"/>
  </p:handoutMasterIdLst>
  <p:sldIdLst>
    <p:sldId id="256" r:id="rId5"/>
    <p:sldId id="269" r:id="rId6"/>
    <p:sldId id="270" r:id="rId7"/>
    <p:sldId id="271" r:id="rId8"/>
    <p:sldId id="278" r:id="rId9"/>
    <p:sldId id="279" r:id="rId10"/>
    <p:sldId id="277" r:id="rId11"/>
    <p:sldId id="272" r:id="rId12"/>
    <p:sldId id="280" r:id="rId13"/>
    <p:sldId id="282" r:id="rId14"/>
    <p:sldId id="281" r:id="rId15"/>
    <p:sldId id="273" r:id="rId16"/>
    <p:sldId id="274" r:id="rId17"/>
    <p:sldId id="275" r:id="rId18"/>
    <p:sldId id="276" r:id="rId19"/>
    <p:sldId id="264"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3294B"/>
    <a:srgbClr val="EE6234"/>
    <a:srgbClr val="DE4E3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122"/>
    <p:restoredTop sz="92177"/>
  </p:normalViewPr>
  <p:slideViewPr>
    <p:cSldViewPr snapToGrid="0" snapToObjects="1">
      <p:cViewPr varScale="1">
        <p:scale>
          <a:sx n="117" d="100"/>
          <a:sy n="117" d="100"/>
        </p:scale>
        <p:origin x="1312" y="18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wis, Robyn" userId="414448e5-6018-4b83-8e58-19ea15aaba98" providerId="ADAL" clId="{B6EDCA4B-44AF-45FE-A92F-5FCCBD6F74C9}"/>
    <pc:docChg chg="modSld">
      <pc:chgData name="Lewis, Robyn" userId="414448e5-6018-4b83-8e58-19ea15aaba98" providerId="ADAL" clId="{B6EDCA4B-44AF-45FE-A92F-5FCCBD6F74C9}" dt="2024-01-03T20:48:00.696" v="28" actId="20577"/>
      <pc:docMkLst>
        <pc:docMk/>
      </pc:docMkLst>
      <pc:sldChg chg="modSp mod">
        <pc:chgData name="Lewis, Robyn" userId="414448e5-6018-4b83-8e58-19ea15aaba98" providerId="ADAL" clId="{B6EDCA4B-44AF-45FE-A92F-5FCCBD6F74C9}" dt="2024-01-03T20:48:00.696" v="28" actId="20577"/>
        <pc:sldMkLst>
          <pc:docMk/>
          <pc:sldMk cId="3286019255" sldId="274"/>
        </pc:sldMkLst>
        <pc:spChg chg="mod">
          <ac:chgData name="Lewis, Robyn" userId="414448e5-6018-4b83-8e58-19ea15aaba98" providerId="ADAL" clId="{B6EDCA4B-44AF-45FE-A92F-5FCCBD6F74C9}" dt="2024-01-03T20:48:00.696" v="28" actId="20577"/>
          <ac:spMkLst>
            <pc:docMk/>
            <pc:sldMk cId="3286019255" sldId="274"/>
            <ac:spMk id="3" creationId="{531B9B5A-29D2-4854-B445-92C5D96D9A1A}"/>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A15AB53-3BB5-4658-1021-B24F2B82330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3298B6A-40AC-D84D-3E39-F0F874409ED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15C31F0-4571-4799-AEC8-030A78CA03FD}" type="datetimeFigureOut">
              <a:rPr lang="en-US" smtClean="0"/>
              <a:t>1/5/24</a:t>
            </a:fld>
            <a:endParaRPr lang="en-US"/>
          </a:p>
        </p:txBody>
      </p:sp>
      <p:sp>
        <p:nvSpPr>
          <p:cNvPr id="4" name="Footer Placeholder 3">
            <a:extLst>
              <a:ext uri="{FF2B5EF4-FFF2-40B4-BE49-F238E27FC236}">
                <a16:creationId xmlns:a16="http://schemas.microsoft.com/office/drawing/2014/main" id="{5D9D7528-0752-2E35-810D-0875D9E0693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3FEA719-5E0A-8775-74D5-0A330DDD33E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76F78AA-F378-4891-BFA2-97E85A295E9E}" type="slidenum">
              <a:rPr lang="en-US" smtClean="0"/>
              <a:t>‹#›</a:t>
            </a:fld>
            <a:endParaRPr lang="en-US"/>
          </a:p>
        </p:txBody>
      </p:sp>
    </p:spTree>
    <p:extLst>
      <p:ext uri="{BB962C8B-B14F-4D97-AF65-F5344CB8AC3E}">
        <p14:creationId xmlns:p14="http://schemas.microsoft.com/office/powerpoint/2010/main" val="245599680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A0D5DB-E1D7-2346-AC97-2C05FAFD667F}" type="datetimeFigureOut">
              <a:rPr lang="en-US" smtClean="0"/>
              <a:t>1/5/24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A2C44E-72D4-BF41-BFE3-F5F43FAB4744}" type="slidenum">
              <a:rPr lang="en-US" smtClean="0"/>
              <a:t>‹#›</a:t>
            </a:fld>
            <a:endParaRPr lang="en-US"/>
          </a:p>
        </p:txBody>
      </p:sp>
    </p:spTree>
    <p:extLst>
      <p:ext uri="{BB962C8B-B14F-4D97-AF65-F5344CB8AC3E}">
        <p14:creationId xmlns:p14="http://schemas.microsoft.com/office/powerpoint/2010/main" val="791937656"/>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2C44E-72D4-BF41-BFE3-F5F43FAB4744}" type="slidenum">
              <a:rPr lang="en-US" smtClean="0"/>
              <a:t>16</a:t>
            </a:fld>
            <a:endParaRPr lang="en-US"/>
          </a:p>
        </p:txBody>
      </p:sp>
      <p:sp>
        <p:nvSpPr>
          <p:cNvPr id="5" name="Footer Placeholder 4">
            <a:extLst>
              <a:ext uri="{FF2B5EF4-FFF2-40B4-BE49-F238E27FC236}">
                <a16:creationId xmlns:a16="http://schemas.microsoft.com/office/drawing/2014/main" id="{61D11DD9-A602-5744-1AAE-441BD851B432}"/>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4298772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b="1">
                <a:solidFill>
                  <a:srgbClr val="13294B"/>
                </a:solidFill>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7" name="Picture 6">
            <a:extLst>
              <a:ext uri="{FF2B5EF4-FFF2-40B4-BE49-F238E27FC236}">
                <a16:creationId xmlns:a16="http://schemas.microsoft.com/office/drawing/2014/main" id="{E6390BA1-1E3B-3B20-9986-7042E798D4D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6096000"/>
            <a:ext cx="12192000" cy="762000"/>
          </a:xfrm>
          <a:prstGeom prst="rect">
            <a:avLst/>
          </a:prstGeom>
        </p:spPr>
      </p:pic>
      <p:pic>
        <p:nvPicPr>
          <p:cNvPr id="8" name="Picture 7" descr="SWTCIE Illinois wordmark">
            <a:extLst>
              <a:ext uri="{FF2B5EF4-FFF2-40B4-BE49-F238E27FC236}">
                <a16:creationId xmlns:a16="http://schemas.microsoft.com/office/drawing/2014/main" id="{0735B4D0-321D-F5AE-3664-138656EA0928}"/>
              </a:ext>
            </a:extLst>
          </p:cNvPr>
          <p:cNvPicPr>
            <a:picLocks noChangeAspect="1"/>
          </p:cNvPicPr>
          <p:nvPr userDrawn="1"/>
        </p:nvPicPr>
        <p:blipFill>
          <a:blip r:embed="rId3"/>
          <a:srcRect/>
          <a:stretch/>
        </p:blipFill>
        <p:spPr>
          <a:xfrm>
            <a:off x="479049" y="6219825"/>
            <a:ext cx="2466452" cy="546100"/>
          </a:xfrm>
          <a:prstGeom prst="rect">
            <a:avLst/>
          </a:prstGeom>
        </p:spPr>
      </p:pic>
      <p:sp>
        <p:nvSpPr>
          <p:cNvPr id="9" name="Slide Number Placeholder 5">
            <a:extLst>
              <a:ext uri="{FF2B5EF4-FFF2-40B4-BE49-F238E27FC236}">
                <a16:creationId xmlns:a16="http://schemas.microsoft.com/office/drawing/2014/main" id="{DEDE4F56-75A2-651C-5AFD-EF4F4ABB8FAF}"/>
              </a:ext>
            </a:extLst>
          </p:cNvPr>
          <p:cNvSpPr>
            <a:spLocks noGrp="1"/>
          </p:cNvSpPr>
          <p:nvPr>
            <p:ph type="sldNum" sz="quarter" idx="12"/>
          </p:nvPr>
        </p:nvSpPr>
        <p:spPr>
          <a:xfrm>
            <a:off x="8610600" y="6356350"/>
            <a:ext cx="2743200" cy="365125"/>
          </a:xfrm>
        </p:spPr>
        <p:txBody>
          <a:bodyPr/>
          <a:lstStyle/>
          <a:p>
            <a:fld id="{DBFB53F7-4D87-E844-B31E-B7D266CDFB23}" type="slidenum">
              <a:rPr lang="en-US" smtClean="0"/>
              <a:t>‹#›</a:t>
            </a:fld>
            <a:endParaRPr lang="en-US"/>
          </a:p>
        </p:txBody>
      </p:sp>
    </p:spTree>
    <p:extLst>
      <p:ext uri="{BB962C8B-B14F-4D97-AF65-F5344CB8AC3E}">
        <p14:creationId xmlns:p14="http://schemas.microsoft.com/office/powerpoint/2010/main" val="979377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3294B"/>
                </a:solidFill>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buClr>
                <a:srgbClr val="EE6234"/>
              </a:buClr>
              <a:defRPr lang="en-US" sz="3200" kern="1200" dirty="0">
                <a:solidFill>
                  <a:schemeClr val="tx1"/>
                </a:solidFill>
                <a:latin typeface="+mn-lt"/>
                <a:ea typeface="+mn-ea"/>
                <a:cs typeface="+mn-cs"/>
              </a:defRPr>
            </a:lvl1pPr>
            <a:lvl2pPr marL="685800" indent="-228600">
              <a:buClr>
                <a:srgbClr val="13294B"/>
              </a:buClr>
              <a:buSzPct val="80000"/>
              <a:buFont typeface="Wingdings" panose="05000000000000000000" pitchFamily="2" charset="2"/>
              <a:buChar char="§"/>
              <a:defRPr/>
            </a:lvl2pPr>
            <a:lvl3pPr marL="1143000" indent="-228600">
              <a:buClr>
                <a:srgbClr val="009FD4"/>
              </a:buClr>
              <a:buSzPct val="75000"/>
              <a:buFont typeface="Wingdings" panose="05000000000000000000" pitchFamily="2" charset="2"/>
              <a:buChar char="§"/>
              <a:defRPr/>
            </a:lvl3pPr>
            <a:lvl4pPr marL="1600200" indent="-228600">
              <a:buClr>
                <a:srgbClr val="EE6234"/>
              </a:buClr>
              <a:buSzPct val="50000"/>
              <a:buFont typeface="Wingdings" panose="05000000000000000000" pitchFamily="2" charset="2"/>
              <a:buChar char="q"/>
              <a:defRPr/>
            </a:lvl4pPr>
            <a:lvl5pPr marL="2057400" indent="-228600">
              <a:buClr>
                <a:srgbClr val="13294B"/>
              </a:buClr>
              <a:buSzPct val="50000"/>
              <a:buFont typeface="Wingdings" panose="05000000000000000000" pitchFamily="2" charset="2"/>
              <a:buChar char="q"/>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00FB874-5008-472D-9910-E5C6F4F92266}" type="datetime1">
              <a:rPr lang="en-US" smtClean="0"/>
              <a:t>1/5/24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FB53F7-4D87-E844-B31E-B7D266CDFB23}" type="slidenum">
              <a:rPr lang="en-US" smtClean="0"/>
              <a:t>‹#›</a:t>
            </a:fld>
            <a:endParaRPr lang="en-US"/>
          </a:p>
        </p:txBody>
      </p:sp>
    </p:spTree>
    <p:extLst>
      <p:ext uri="{BB962C8B-B14F-4D97-AF65-F5344CB8AC3E}">
        <p14:creationId xmlns:p14="http://schemas.microsoft.com/office/powerpoint/2010/main" val="3032912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solidFill>
                  <a:srgbClr val="13294B"/>
                </a:solidFill>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buClr>
                <a:srgbClr val="EE6234"/>
              </a:buClr>
              <a:defRPr lang="en-US" sz="3200" kern="1200" dirty="0">
                <a:solidFill>
                  <a:schemeClr val="tx1"/>
                </a:solidFill>
                <a:latin typeface="+mn-lt"/>
                <a:ea typeface="+mn-ea"/>
                <a:cs typeface="+mn-cs"/>
              </a:defRPr>
            </a:lvl1pPr>
            <a:lvl2pPr marL="685800" indent="-228600">
              <a:buClr>
                <a:srgbClr val="13294B"/>
              </a:buClr>
              <a:buSzPct val="80000"/>
              <a:buFont typeface="Wingdings" panose="05000000000000000000" pitchFamily="2" charset="2"/>
              <a:buChar char="§"/>
              <a:defRPr/>
            </a:lvl2pPr>
            <a:lvl3pPr marL="1143000" indent="-228600">
              <a:buClr>
                <a:srgbClr val="009FD4"/>
              </a:buClr>
              <a:buSzPct val="75000"/>
              <a:buFont typeface="Wingdings" panose="05000000000000000000" pitchFamily="2" charset="2"/>
              <a:buChar char="§"/>
              <a:defRPr/>
            </a:lvl3pPr>
            <a:lvl4pPr marL="1600200" indent="-228600">
              <a:buClr>
                <a:srgbClr val="EE6234"/>
              </a:buClr>
              <a:buSzPct val="50000"/>
              <a:buFont typeface="Wingdings" panose="05000000000000000000" pitchFamily="2" charset="2"/>
              <a:buChar char="q"/>
              <a:defRPr/>
            </a:lvl4pPr>
            <a:lvl5pPr marL="2057400" indent="-228600">
              <a:buClr>
                <a:srgbClr val="13294B"/>
              </a:buClr>
              <a:buSzPct val="50000"/>
              <a:buFont typeface="Wingdings" panose="05000000000000000000" pitchFamily="2" charset="2"/>
              <a:buChar char="q"/>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DAA9D68-93AD-47B3-8D12-33AA4965E0FC}" type="datetime1">
              <a:rPr lang="en-US" smtClean="0"/>
              <a:t>1/5/24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FB53F7-4D87-E844-B31E-B7D266CDFB23}" type="slidenum">
              <a:rPr lang="en-US" smtClean="0"/>
              <a:t>‹#›</a:t>
            </a:fld>
            <a:endParaRPr lang="en-US"/>
          </a:p>
        </p:txBody>
      </p:sp>
    </p:spTree>
    <p:extLst>
      <p:ext uri="{BB962C8B-B14F-4D97-AF65-F5344CB8AC3E}">
        <p14:creationId xmlns:p14="http://schemas.microsoft.com/office/powerpoint/2010/main" val="152807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3294B"/>
                </a:solidFill>
              </a:defRPr>
            </a:lvl1pPr>
          </a:lstStyle>
          <a:p>
            <a:r>
              <a:rPr lang="en-US" dirty="0"/>
              <a:t>Click to edit Master title style</a:t>
            </a:r>
          </a:p>
        </p:txBody>
      </p:sp>
      <p:sp>
        <p:nvSpPr>
          <p:cNvPr id="3" name="Content Placeholder 2"/>
          <p:cNvSpPr>
            <a:spLocks noGrp="1"/>
          </p:cNvSpPr>
          <p:nvPr>
            <p:ph idx="1"/>
          </p:nvPr>
        </p:nvSpPr>
        <p:spPr/>
        <p:txBody>
          <a:bodyPr/>
          <a:lstStyle>
            <a:lvl1pPr>
              <a:buClr>
                <a:srgbClr val="EE6234"/>
              </a:buClr>
              <a:defRPr/>
            </a:lvl1pPr>
            <a:lvl2pPr marL="685800" indent="-228600">
              <a:buClr>
                <a:srgbClr val="13294B"/>
              </a:buClr>
              <a:buSzPct val="80000"/>
              <a:buFont typeface="Wingdings" panose="05000000000000000000" pitchFamily="2" charset="2"/>
              <a:buChar char="§"/>
              <a:defRPr/>
            </a:lvl2pPr>
            <a:lvl3pPr marL="1143000" indent="-228600">
              <a:buClr>
                <a:srgbClr val="009FD4"/>
              </a:buClr>
              <a:buSzPct val="80000"/>
              <a:buFont typeface="Wingdings" panose="05000000000000000000" pitchFamily="2" charset="2"/>
              <a:buChar char="§"/>
              <a:defRPr/>
            </a:lvl3pPr>
            <a:lvl4pPr marL="1600200" indent="-228600">
              <a:buClr>
                <a:srgbClr val="EE6234"/>
              </a:buClr>
              <a:buSzPct val="50000"/>
              <a:buFont typeface="Wingdings" panose="05000000000000000000" pitchFamily="2" charset="2"/>
              <a:buChar char="q"/>
              <a:defRPr/>
            </a:lvl4pPr>
            <a:lvl5pPr marL="2057400" indent="-228600">
              <a:buClr>
                <a:srgbClr val="13294B"/>
              </a:buClr>
              <a:buSzPct val="50000"/>
              <a:buFont typeface="Wingdings" panose="05000000000000000000" pitchFamily="2" charset="2"/>
              <a:buChar char="q"/>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a:extLst>
              <a:ext uri="{FF2B5EF4-FFF2-40B4-BE49-F238E27FC236}">
                <a16:creationId xmlns:a16="http://schemas.microsoft.com/office/drawing/2014/main" id="{4DB0DB57-5F5E-BBBF-4BF6-88FBB5823D86}"/>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6096000"/>
            <a:ext cx="12192000" cy="762000"/>
          </a:xfrm>
          <a:prstGeom prst="rect">
            <a:avLst/>
          </a:prstGeom>
        </p:spPr>
      </p:pic>
      <p:pic>
        <p:nvPicPr>
          <p:cNvPr id="8" name="Picture 7" descr="SWTCIE Illinois wordmark">
            <a:extLst>
              <a:ext uri="{FF2B5EF4-FFF2-40B4-BE49-F238E27FC236}">
                <a16:creationId xmlns:a16="http://schemas.microsoft.com/office/drawing/2014/main" id="{EF3CBBB3-9DA0-4004-9413-2D7E03CE3CD0}"/>
              </a:ext>
            </a:extLst>
          </p:cNvPr>
          <p:cNvPicPr>
            <a:picLocks noChangeAspect="1"/>
          </p:cNvPicPr>
          <p:nvPr userDrawn="1"/>
        </p:nvPicPr>
        <p:blipFill>
          <a:blip r:embed="rId3"/>
          <a:srcRect/>
          <a:stretch/>
        </p:blipFill>
        <p:spPr>
          <a:xfrm>
            <a:off x="479049" y="6219825"/>
            <a:ext cx="2466452" cy="546100"/>
          </a:xfrm>
          <a:prstGeom prst="rect">
            <a:avLst/>
          </a:prstGeom>
        </p:spPr>
      </p:pic>
      <p:sp>
        <p:nvSpPr>
          <p:cNvPr id="6" name="Slide Number Placeholder 5"/>
          <p:cNvSpPr>
            <a:spLocks noGrp="1"/>
          </p:cNvSpPr>
          <p:nvPr>
            <p:ph type="sldNum" sz="quarter" idx="12"/>
          </p:nvPr>
        </p:nvSpPr>
        <p:spPr/>
        <p:txBody>
          <a:bodyPr/>
          <a:lstStyle/>
          <a:p>
            <a:fld id="{DBFB53F7-4D87-E844-B31E-B7D266CDFB23}" type="slidenum">
              <a:rPr lang="en-US" smtClean="0"/>
              <a:t>‹#›</a:t>
            </a:fld>
            <a:endParaRPr lang="en-US"/>
          </a:p>
        </p:txBody>
      </p:sp>
    </p:spTree>
    <p:extLst>
      <p:ext uri="{BB962C8B-B14F-4D97-AF65-F5344CB8AC3E}">
        <p14:creationId xmlns:p14="http://schemas.microsoft.com/office/powerpoint/2010/main" val="1392052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solidFill>
                  <a:srgbClr val="13294B"/>
                </a:solidFill>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9" name="Picture 8">
            <a:extLst>
              <a:ext uri="{FF2B5EF4-FFF2-40B4-BE49-F238E27FC236}">
                <a16:creationId xmlns:a16="http://schemas.microsoft.com/office/drawing/2014/main" id="{567CAC8F-7FFB-FFED-3064-3D831390903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6096000"/>
            <a:ext cx="12192000" cy="762000"/>
          </a:xfrm>
          <a:prstGeom prst="rect">
            <a:avLst/>
          </a:prstGeom>
        </p:spPr>
      </p:pic>
      <p:pic>
        <p:nvPicPr>
          <p:cNvPr id="10" name="Picture 9" descr="SWTCIE Illinois wordmark">
            <a:extLst>
              <a:ext uri="{FF2B5EF4-FFF2-40B4-BE49-F238E27FC236}">
                <a16:creationId xmlns:a16="http://schemas.microsoft.com/office/drawing/2014/main" id="{4C837316-8B25-44AD-1FF7-1D39D4708816}"/>
              </a:ext>
            </a:extLst>
          </p:cNvPr>
          <p:cNvPicPr>
            <a:picLocks noChangeAspect="1"/>
          </p:cNvPicPr>
          <p:nvPr userDrawn="1"/>
        </p:nvPicPr>
        <p:blipFill>
          <a:blip r:embed="rId3"/>
          <a:srcRect/>
          <a:stretch/>
        </p:blipFill>
        <p:spPr>
          <a:xfrm>
            <a:off x="479049" y="6219825"/>
            <a:ext cx="2466452" cy="546100"/>
          </a:xfrm>
          <a:prstGeom prst="rect">
            <a:avLst/>
          </a:prstGeom>
        </p:spPr>
      </p:pic>
      <p:sp>
        <p:nvSpPr>
          <p:cNvPr id="11" name="Slide Number Placeholder 5">
            <a:extLst>
              <a:ext uri="{FF2B5EF4-FFF2-40B4-BE49-F238E27FC236}">
                <a16:creationId xmlns:a16="http://schemas.microsoft.com/office/drawing/2014/main" id="{FD26605E-ABCB-BDB6-5DEC-F6C76782155D}"/>
              </a:ext>
            </a:extLst>
          </p:cNvPr>
          <p:cNvSpPr>
            <a:spLocks noGrp="1"/>
          </p:cNvSpPr>
          <p:nvPr>
            <p:ph type="sldNum" sz="quarter" idx="12"/>
          </p:nvPr>
        </p:nvSpPr>
        <p:spPr>
          <a:xfrm>
            <a:off x="8610600" y="6356350"/>
            <a:ext cx="2743200" cy="365125"/>
          </a:xfrm>
        </p:spPr>
        <p:txBody>
          <a:bodyPr/>
          <a:lstStyle/>
          <a:p>
            <a:fld id="{DBFB53F7-4D87-E844-B31E-B7D266CDFB23}" type="slidenum">
              <a:rPr lang="en-US" smtClean="0"/>
              <a:t>‹#›</a:t>
            </a:fld>
            <a:endParaRPr lang="en-US"/>
          </a:p>
        </p:txBody>
      </p:sp>
    </p:spTree>
    <p:extLst>
      <p:ext uri="{BB962C8B-B14F-4D97-AF65-F5344CB8AC3E}">
        <p14:creationId xmlns:p14="http://schemas.microsoft.com/office/powerpoint/2010/main" val="268767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3294B"/>
                </a:solidFill>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buClr>
                <a:srgbClr val="EE6234"/>
              </a:buClr>
              <a:defRPr/>
            </a:lvl1pPr>
            <a:lvl2pPr marL="685800" indent="-228600">
              <a:buClr>
                <a:srgbClr val="13294B"/>
              </a:buClr>
              <a:buSzPct val="80000"/>
              <a:buFont typeface="Wingdings" panose="05000000000000000000" pitchFamily="2" charset="2"/>
              <a:buChar char="§"/>
              <a:defRPr/>
            </a:lvl2pPr>
            <a:lvl3pPr marL="1143000" indent="-228600">
              <a:buClr>
                <a:srgbClr val="009FD4"/>
              </a:buClr>
              <a:buSzPct val="75000"/>
              <a:buFont typeface="Wingdings" panose="05000000000000000000" pitchFamily="2" charset="2"/>
              <a:buChar char="§"/>
              <a:defRPr/>
            </a:lvl3pPr>
            <a:lvl4pPr marL="1600200" indent="-228600">
              <a:buClr>
                <a:srgbClr val="EE6234"/>
              </a:buClr>
              <a:buSzPct val="50000"/>
              <a:buFont typeface="Wingdings" panose="05000000000000000000" pitchFamily="2" charset="2"/>
              <a:buChar char="q"/>
              <a:defRPr/>
            </a:lvl4pPr>
            <a:lvl5pPr marL="2057400" indent="-228600">
              <a:buClr>
                <a:srgbClr val="13294B"/>
              </a:buClr>
              <a:buSzPct val="50000"/>
              <a:buFont typeface="Wingdings" panose="05000000000000000000" pitchFamily="2" charset="2"/>
              <a:buChar char="q"/>
              <a:defRPr lang="en-US" sz="1800" kern="12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marL="2057400" lvl="4" indent="-228600" algn="l" defTabSz="914400" rtl="0" eaLnBrk="1" latinLnBrk="0" hangingPunct="1">
              <a:lnSpc>
                <a:spcPct val="90000"/>
              </a:lnSpc>
              <a:spcBef>
                <a:spcPts val="500"/>
              </a:spcBef>
              <a:buClr>
                <a:srgbClr val="13294B"/>
              </a:buClr>
              <a:buSzPct val="50000"/>
              <a:buFont typeface="Wingdings" panose="05000000000000000000" pitchFamily="2" charset="2"/>
              <a:buChar char="q"/>
            </a:pPr>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marL="228600" indent="-228600">
              <a:defRPr lang="en-US" sz="3200" kern="1200" dirty="0" smtClean="0">
                <a:solidFill>
                  <a:schemeClr val="tx1"/>
                </a:solidFill>
                <a:latin typeface="+mn-lt"/>
                <a:ea typeface="+mn-ea"/>
                <a:cs typeface="+mn-cs"/>
              </a:defRPr>
            </a:lvl1pPr>
            <a:lvl2pPr marL="685800" indent="-228600">
              <a:defRPr lang="en-US" sz="2800" kern="1200" dirty="0" smtClean="0">
                <a:solidFill>
                  <a:schemeClr val="tx1"/>
                </a:solidFill>
                <a:latin typeface="+mn-lt"/>
                <a:ea typeface="+mn-ea"/>
                <a:cs typeface="+mn-cs"/>
              </a:defRPr>
            </a:lvl2pPr>
            <a:lvl3pPr marL="1143000" indent="-228600">
              <a:defRPr lang="en-US" sz="2600" kern="1200" dirty="0" smtClean="0">
                <a:solidFill>
                  <a:schemeClr val="tx1"/>
                </a:solidFill>
                <a:latin typeface="+mn-lt"/>
                <a:ea typeface="+mn-ea"/>
                <a:cs typeface="+mn-cs"/>
              </a:defRPr>
            </a:lvl3pPr>
            <a:lvl4pPr marL="1600200" indent="-228600">
              <a:defRPr lang="en-US" sz="1800" kern="1200" dirty="0" smtClean="0">
                <a:solidFill>
                  <a:schemeClr val="tx1"/>
                </a:solidFill>
                <a:latin typeface="+mn-lt"/>
                <a:ea typeface="+mn-ea"/>
                <a:cs typeface="+mn-cs"/>
              </a:defRPr>
            </a:lvl4pPr>
            <a:lvl5pPr marL="2057400" indent="-228600">
              <a:defRPr lang="en-US" sz="1800" kern="1200" dirty="0">
                <a:solidFill>
                  <a:schemeClr val="tx1"/>
                </a:solidFill>
                <a:latin typeface="+mn-lt"/>
                <a:ea typeface="+mn-ea"/>
                <a:cs typeface="+mn-cs"/>
              </a:defRPr>
            </a:lvl5pPr>
          </a:lstStyle>
          <a:p>
            <a:pPr marL="228600" lvl="0" indent="-228600" algn="l" defTabSz="914400" rtl="0" eaLnBrk="1" latinLnBrk="0" hangingPunct="1">
              <a:lnSpc>
                <a:spcPct val="90000"/>
              </a:lnSpc>
              <a:spcBef>
                <a:spcPts val="1000"/>
              </a:spcBef>
              <a:buClr>
                <a:srgbClr val="EE6234"/>
              </a:buClr>
              <a:buFont typeface="Wingdings" panose="05000000000000000000" pitchFamily="2" charset="2"/>
              <a:buChar char="§"/>
            </a:pPr>
            <a:r>
              <a:rPr lang="en-US" dirty="0"/>
              <a:t>Click to edit Master text styles</a:t>
            </a:r>
          </a:p>
          <a:p>
            <a:pPr marL="685800" lvl="1" indent="-228600" algn="l" defTabSz="914400" rtl="0" eaLnBrk="1" latinLnBrk="0" hangingPunct="1">
              <a:lnSpc>
                <a:spcPct val="90000"/>
              </a:lnSpc>
              <a:spcBef>
                <a:spcPts val="500"/>
              </a:spcBef>
              <a:buClr>
                <a:srgbClr val="13294B"/>
              </a:buClr>
              <a:buSzPct val="80000"/>
              <a:buFont typeface="Wingdings" panose="05000000000000000000" pitchFamily="2" charset="2"/>
              <a:buChar char="§"/>
            </a:pPr>
            <a:r>
              <a:rPr lang="en-US" dirty="0"/>
              <a:t>Second level</a:t>
            </a:r>
          </a:p>
          <a:p>
            <a:pPr marL="1143000" lvl="2" indent="-228600" algn="l" defTabSz="914400" rtl="0" eaLnBrk="1" latinLnBrk="0" hangingPunct="1">
              <a:lnSpc>
                <a:spcPct val="90000"/>
              </a:lnSpc>
              <a:spcBef>
                <a:spcPts val="500"/>
              </a:spcBef>
              <a:buClr>
                <a:srgbClr val="009FD4"/>
              </a:buClr>
              <a:buSzPct val="75000"/>
              <a:buFont typeface="Wingdings" panose="05000000000000000000" pitchFamily="2" charset="2"/>
              <a:buChar char="§"/>
            </a:pPr>
            <a:r>
              <a:rPr lang="en-US" dirty="0"/>
              <a:t>Third level</a:t>
            </a:r>
          </a:p>
          <a:p>
            <a:pPr marL="1600200" lvl="3" indent="-228600" algn="l" defTabSz="914400" rtl="0" eaLnBrk="1" latinLnBrk="0" hangingPunct="1">
              <a:lnSpc>
                <a:spcPct val="90000"/>
              </a:lnSpc>
              <a:spcBef>
                <a:spcPts val="500"/>
              </a:spcBef>
              <a:buClr>
                <a:srgbClr val="EE6234"/>
              </a:buClr>
              <a:buSzPct val="50000"/>
              <a:buFont typeface="Wingdings" panose="05000000000000000000" pitchFamily="2" charset="2"/>
              <a:buChar char="q"/>
            </a:pPr>
            <a:r>
              <a:rPr lang="en-US" dirty="0"/>
              <a:t>Fourth level</a:t>
            </a:r>
          </a:p>
          <a:p>
            <a:pPr marL="2057400" lvl="4" indent="-228600" algn="l" defTabSz="914400" rtl="0" eaLnBrk="1" latinLnBrk="0" hangingPunct="1">
              <a:lnSpc>
                <a:spcPct val="90000"/>
              </a:lnSpc>
              <a:spcBef>
                <a:spcPts val="500"/>
              </a:spcBef>
              <a:buClr>
                <a:srgbClr val="13294B"/>
              </a:buClr>
              <a:buSzPct val="50000"/>
              <a:buFont typeface="Wingdings" panose="05000000000000000000" pitchFamily="2" charset="2"/>
              <a:buChar char="q"/>
            </a:pPr>
            <a:r>
              <a:rPr lang="en-US" dirty="0"/>
              <a:t>Fifth level</a:t>
            </a:r>
          </a:p>
        </p:txBody>
      </p:sp>
      <p:pic>
        <p:nvPicPr>
          <p:cNvPr id="10" name="Picture 9">
            <a:extLst>
              <a:ext uri="{FF2B5EF4-FFF2-40B4-BE49-F238E27FC236}">
                <a16:creationId xmlns:a16="http://schemas.microsoft.com/office/drawing/2014/main" id="{EC0FDA9C-9DBC-3D24-BBFB-02DE8B7B4DB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6096000"/>
            <a:ext cx="12192000" cy="762000"/>
          </a:xfrm>
          <a:prstGeom prst="rect">
            <a:avLst/>
          </a:prstGeom>
        </p:spPr>
      </p:pic>
      <p:pic>
        <p:nvPicPr>
          <p:cNvPr id="11" name="Picture 10" descr="SWTCIE Illinois wordmark">
            <a:extLst>
              <a:ext uri="{FF2B5EF4-FFF2-40B4-BE49-F238E27FC236}">
                <a16:creationId xmlns:a16="http://schemas.microsoft.com/office/drawing/2014/main" id="{8D9ADAF3-257E-2AA7-B36D-A98784C65855}"/>
              </a:ext>
            </a:extLst>
          </p:cNvPr>
          <p:cNvPicPr>
            <a:picLocks noChangeAspect="1"/>
          </p:cNvPicPr>
          <p:nvPr userDrawn="1"/>
        </p:nvPicPr>
        <p:blipFill>
          <a:blip r:embed="rId3"/>
          <a:srcRect/>
          <a:stretch/>
        </p:blipFill>
        <p:spPr>
          <a:xfrm>
            <a:off x="479049" y="6219825"/>
            <a:ext cx="2466452" cy="546100"/>
          </a:xfrm>
          <a:prstGeom prst="rect">
            <a:avLst/>
          </a:prstGeom>
        </p:spPr>
      </p:pic>
      <p:sp>
        <p:nvSpPr>
          <p:cNvPr id="12" name="Slide Number Placeholder 5">
            <a:extLst>
              <a:ext uri="{FF2B5EF4-FFF2-40B4-BE49-F238E27FC236}">
                <a16:creationId xmlns:a16="http://schemas.microsoft.com/office/drawing/2014/main" id="{4EBA300D-3F44-CBBA-D01D-C3DB5E1089FF}"/>
              </a:ext>
            </a:extLst>
          </p:cNvPr>
          <p:cNvSpPr>
            <a:spLocks noGrp="1"/>
          </p:cNvSpPr>
          <p:nvPr>
            <p:ph type="sldNum" sz="quarter" idx="12"/>
          </p:nvPr>
        </p:nvSpPr>
        <p:spPr>
          <a:xfrm>
            <a:off x="8610600" y="6356350"/>
            <a:ext cx="2743200" cy="365125"/>
          </a:xfrm>
        </p:spPr>
        <p:txBody>
          <a:bodyPr/>
          <a:lstStyle/>
          <a:p>
            <a:fld id="{DBFB53F7-4D87-E844-B31E-B7D266CDFB23}" type="slidenum">
              <a:rPr lang="en-US" smtClean="0"/>
              <a:t>‹#›</a:t>
            </a:fld>
            <a:endParaRPr lang="en-US"/>
          </a:p>
        </p:txBody>
      </p:sp>
    </p:spTree>
    <p:extLst>
      <p:ext uri="{BB962C8B-B14F-4D97-AF65-F5344CB8AC3E}">
        <p14:creationId xmlns:p14="http://schemas.microsoft.com/office/powerpoint/2010/main" val="3989374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solidFill>
                  <a:srgbClr val="13294B"/>
                </a:solidFill>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marL="228600" indent="-228600">
              <a:defRPr lang="en-US" sz="3200" kern="1200" dirty="0">
                <a:solidFill>
                  <a:schemeClr val="tx1"/>
                </a:solidFill>
                <a:latin typeface="+mn-lt"/>
                <a:ea typeface="+mn-ea"/>
                <a:cs typeface="+mn-cs"/>
              </a:defRPr>
            </a:lvl1pPr>
            <a:lvl2pPr marL="685800" indent="-228600">
              <a:defRPr lang="en-US" sz="2800" kern="1200" dirty="0">
                <a:solidFill>
                  <a:schemeClr val="tx1"/>
                </a:solidFill>
                <a:latin typeface="+mn-lt"/>
                <a:ea typeface="+mn-ea"/>
                <a:cs typeface="+mn-cs"/>
              </a:defRPr>
            </a:lvl2pPr>
            <a:lvl3pPr marL="1143000" indent="-228600">
              <a:defRPr lang="en-US" sz="2600" kern="1200" dirty="0">
                <a:solidFill>
                  <a:schemeClr val="tx1"/>
                </a:solidFill>
                <a:latin typeface="+mn-lt"/>
                <a:ea typeface="+mn-ea"/>
                <a:cs typeface="+mn-cs"/>
              </a:defRPr>
            </a:lvl3pPr>
            <a:lvl4pPr marL="1600200" indent="-228600">
              <a:defRPr lang="en-US" sz="1800" kern="1200" dirty="0">
                <a:solidFill>
                  <a:schemeClr val="tx1"/>
                </a:solidFill>
                <a:latin typeface="+mn-lt"/>
                <a:ea typeface="+mn-ea"/>
                <a:cs typeface="+mn-cs"/>
              </a:defRPr>
            </a:lvl4pPr>
            <a:lvl5pPr marL="2057400" indent="-228600">
              <a:defRPr lang="en-US" sz="1800" kern="1200" dirty="0">
                <a:solidFill>
                  <a:schemeClr val="tx1"/>
                </a:solidFill>
                <a:latin typeface="+mn-lt"/>
                <a:ea typeface="+mn-ea"/>
                <a:cs typeface="+mn-cs"/>
              </a:defRPr>
            </a:lvl5pPr>
          </a:lstStyle>
          <a:p>
            <a:pPr marL="228600" lvl="0" indent="-228600" algn="l" defTabSz="914400" rtl="0" eaLnBrk="1" latinLnBrk="0" hangingPunct="1">
              <a:lnSpc>
                <a:spcPct val="90000"/>
              </a:lnSpc>
              <a:spcBef>
                <a:spcPts val="1000"/>
              </a:spcBef>
              <a:buClr>
                <a:srgbClr val="EE6234"/>
              </a:buClr>
              <a:buFont typeface="Wingdings" panose="05000000000000000000" pitchFamily="2" charset="2"/>
              <a:buChar char="§"/>
            </a:pPr>
            <a:r>
              <a:rPr lang="en-US" dirty="0"/>
              <a:t>Click to edit Master text styles</a:t>
            </a:r>
          </a:p>
          <a:p>
            <a:pPr marL="685800" lvl="1" indent="-228600" algn="l" defTabSz="914400" rtl="0" eaLnBrk="1" latinLnBrk="0" hangingPunct="1">
              <a:lnSpc>
                <a:spcPct val="90000"/>
              </a:lnSpc>
              <a:spcBef>
                <a:spcPts val="500"/>
              </a:spcBef>
              <a:buClr>
                <a:srgbClr val="13294B"/>
              </a:buClr>
              <a:buSzPct val="80000"/>
              <a:buFont typeface="Wingdings" panose="05000000000000000000" pitchFamily="2" charset="2"/>
              <a:buChar char="§"/>
            </a:pPr>
            <a:r>
              <a:rPr lang="en-US" dirty="0"/>
              <a:t>Second level</a:t>
            </a:r>
          </a:p>
          <a:p>
            <a:pPr marL="1143000" lvl="2" indent="-228600" algn="l" defTabSz="914400" rtl="0" eaLnBrk="1" latinLnBrk="0" hangingPunct="1">
              <a:lnSpc>
                <a:spcPct val="90000"/>
              </a:lnSpc>
              <a:spcBef>
                <a:spcPts val="500"/>
              </a:spcBef>
              <a:buClr>
                <a:srgbClr val="009FD4"/>
              </a:buClr>
              <a:buSzPct val="75000"/>
              <a:buFont typeface="Wingdings" panose="05000000000000000000" pitchFamily="2" charset="2"/>
              <a:buChar char="§"/>
            </a:pPr>
            <a:r>
              <a:rPr lang="en-US" dirty="0"/>
              <a:t>Third level</a:t>
            </a:r>
          </a:p>
          <a:p>
            <a:pPr marL="1600200" lvl="3" indent="-228600" algn="l" defTabSz="914400" rtl="0" eaLnBrk="1" latinLnBrk="0" hangingPunct="1">
              <a:lnSpc>
                <a:spcPct val="90000"/>
              </a:lnSpc>
              <a:spcBef>
                <a:spcPts val="500"/>
              </a:spcBef>
              <a:buClr>
                <a:srgbClr val="EE6234"/>
              </a:buClr>
              <a:buSzPct val="50000"/>
              <a:buFont typeface="Wingdings" panose="05000000000000000000" pitchFamily="2" charset="2"/>
              <a:buChar char="q"/>
            </a:pPr>
            <a:r>
              <a:rPr lang="en-US" dirty="0"/>
              <a:t>Fourth level</a:t>
            </a:r>
          </a:p>
          <a:p>
            <a:pPr marL="2057400" lvl="4" indent="-228600" algn="l" defTabSz="914400" rtl="0" eaLnBrk="1" latinLnBrk="0" hangingPunct="1">
              <a:lnSpc>
                <a:spcPct val="90000"/>
              </a:lnSpc>
              <a:spcBef>
                <a:spcPts val="500"/>
              </a:spcBef>
              <a:buClr>
                <a:srgbClr val="13294B"/>
              </a:buClr>
              <a:buSzPct val="50000"/>
              <a:buFont typeface="Wingdings" panose="05000000000000000000" pitchFamily="2" charset="2"/>
              <a:buChar char="q"/>
            </a:pPr>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normAutofit/>
          </a:bodyPr>
          <a:lstStyle>
            <a:lvl1pPr marL="228600" indent="-228600" algn="l" defTabSz="914400" rtl="0" eaLnBrk="1" latinLnBrk="0" hangingPunct="1">
              <a:lnSpc>
                <a:spcPct val="90000"/>
              </a:lnSpc>
              <a:buFont typeface="Wingdings" panose="05000000000000000000" pitchFamily="2" charset="2"/>
              <a:defRPr lang="en-US" sz="3200" kern="1200" dirty="0">
                <a:solidFill>
                  <a:schemeClr val="tx1"/>
                </a:solidFill>
                <a:latin typeface="+mn-lt"/>
                <a:ea typeface="+mn-ea"/>
                <a:cs typeface="+mn-cs"/>
              </a:defRPr>
            </a:lvl1pPr>
            <a:lvl2pPr marL="685800" indent="-228600" algn="l" defTabSz="914400" rtl="0" eaLnBrk="1" latinLnBrk="0" hangingPunct="1">
              <a:lnSpc>
                <a:spcPct val="90000"/>
              </a:lnSpc>
              <a:buFont typeface="Wingdings" panose="05000000000000000000" pitchFamily="2" charset="2"/>
              <a:defRPr lang="en-US" sz="2800" kern="1200" dirty="0">
                <a:solidFill>
                  <a:schemeClr val="tx1"/>
                </a:solidFill>
                <a:latin typeface="+mn-lt"/>
                <a:ea typeface="+mn-ea"/>
                <a:cs typeface="+mn-cs"/>
              </a:defRPr>
            </a:lvl2pPr>
            <a:lvl3pPr marL="1143000" indent="-228600" algn="l" defTabSz="914400" rtl="0" eaLnBrk="1" latinLnBrk="0" hangingPunct="1">
              <a:lnSpc>
                <a:spcPct val="90000"/>
              </a:lnSpc>
              <a:buFont typeface="Wingdings" panose="05000000000000000000" pitchFamily="2" charset="2"/>
              <a:defRPr lang="en-US" sz="2600" kern="1200" dirty="0">
                <a:solidFill>
                  <a:schemeClr val="tx1"/>
                </a:solidFill>
                <a:latin typeface="+mn-lt"/>
                <a:ea typeface="+mn-ea"/>
                <a:cs typeface="+mn-cs"/>
              </a:defRPr>
            </a:lvl3pPr>
            <a:lvl4pPr marL="1600200" indent="-228600" algn="l" defTabSz="914400" rtl="0" eaLnBrk="1" latinLnBrk="0" hangingPunct="1">
              <a:lnSpc>
                <a:spcPct val="90000"/>
              </a:lnSpc>
              <a:buFont typeface="Wingdings" panose="05000000000000000000" pitchFamily="2" charset="2"/>
              <a:defRPr lang="en-US" sz="1800" kern="1200" dirty="0">
                <a:solidFill>
                  <a:schemeClr val="tx1"/>
                </a:solidFill>
                <a:latin typeface="+mn-lt"/>
                <a:ea typeface="+mn-ea"/>
                <a:cs typeface="+mn-cs"/>
              </a:defRPr>
            </a:lvl4pPr>
            <a:lvl5pPr marL="2057400" indent="-228600" algn="l" defTabSz="914400" rtl="0" eaLnBrk="1" latinLnBrk="0" hangingPunct="1">
              <a:lnSpc>
                <a:spcPct val="90000"/>
              </a:lnSpc>
              <a:buFont typeface="Wingdings" panose="05000000000000000000" pitchFamily="2" charset="2"/>
              <a:defRPr lang="en-US" sz="1800" kern="1200" dirty="0">
                <a:solidFill>
                  <a:schemeClr val="tx1"/>
                </a:solidFill>
                <a:latin typeface="+mn-lt"/>
                <a:ea typeface="+mn-ea"/>
                <a:cs typeface="+mn-cs"/>
              </a:defRPr>
            </a:lvl5pPr>
          </a:lstStyle>
          <a:p>
            <a:pPr marL="228600" lvl="0" indent="-228600" algn="l" defTabSz="914400" rtl="0" eaLnBrk="1" latinLnBrk="0" hangingPunct="1">
              <a:lnSpc>
                <a:spcPct val="90000"/>
              </a:lnSpc>
              <a:spcBef>
                <a:spcPts val="1000"/>
              </a:spcBef>
              <a:buClr>
                <a:srgbClr val="EE6234"/>
              </a:buClr>
              <a:buFont typeface="Wingdings" panose="05000000000000000000" pitchFamily="2" charset="2"/>
              <a:buChar char="§"/>
            </a:pPr>
            <a:r>
              <a:rPr lang="en-US" dirty="0"/>
              <a:t>Click to edit Master text styles</a:t>
            </a:r>
          </a:p>
          <a:p>
            <a:pPr marL="685800" lvl="1" indent="-228600" algn="l" defTabSz="914400" rtl="0" eaLnBrk="1" latinLnBrk="0" hangingPunct="1">
              <a:lnSpc>
                <a:spcPct val="90000"/>
              </a:lnSpc>
              <a:spcBef>
                <a:spcPts val="500"/>
              </a:spcBef>
              <a:buClr>
                <a:srgbClr val="13294B"/>
              </a:buClr>
              <a:buSzPct val="80000"/>
              <a:buFont typeface="Wingdings" panose="05000000000000000000" pitchFamily="2" charset="2"/>
              <a:buChar char="§"/>
            </a:pPr>
            <a:r>
              <a:rPr lang="en-US" dirty="0"/>
              <a:t>Second level</a:t>
            </a:r>
          </a:p>
          <a:p>
            <a:pPr marL="1143000" lvl="2" indent="-228600" algn="l" defTabSz="914400" rtl="0" eaLnBrk="1" latinLnBrk="0" hangingPunct="1">
              <a:lnSpc>
                <a:spcPct val="90000"/>
              </a:lnSpc>
              <a:spcBef>
                <a:spcPts val="500"/>
              </a:spcBef>
              <a:buClr>
                <a:srgbClr val="009FD4"/>
              </a:buClr>
              <a:buSzPct val="75000"/>
              <a:buFont typeface="Wingdings" panose="05000000000000000000" pitchFamily="2" charset="2"/>
              <a:buChar char="§"/>
            </a:pPr>
            <a:r>
              <a:rPr lang="en-US" dirty="0"/>
              <a:t>Third level</a:t>
            </a:r>
          </a:p>
          <a:p>
            <a:pPr marL="1600200" lvl="3" indent="-228600" algn="l" defTabSz="914400" rtl="0" eaLnBrk="1" latinLnBrk="0" hangingPunct="1">
              <a:lnSpc>
                <a:spcPct val="90000"/>
              </a:lnSpc>
              <a:spcBef>
                <a:spcPts val="500"/>
              </a:spcBef>
              <a:buClr>
                <a:srgbClr val="EE6234"/>
              </a:buClr>
              <a:buSzPct val="50000"/>
              <a:buFont typeface="Wingdings" panose="05000000000000000000" pitchFamily="2" charset="2"/>
              <a:buChar char="q"/>
            </a:pPr>
            <a:r>
              <a:rPr lang="en-US" dirty="0"/>
              <a:t>Fourth level</a:t>
            </a:r>
          </a:p>
          <a:p>
            <a:pPr marL="2057400" lvl="4" indent="-228600" algn="l" defTabSz="914400" rtl="0" eaLnBrk="1" latinLnBrk="0" hangingPunct="1">
              <a:lnSpc>
                <a:spcPct val="90000"/>
              </a:lnSpc>
              <a:spcBef>
                <a:spcPts val="500"/>
              </a:spcBef>
              <a:buClr>
                <a:srgbClr val="13294B"/>
              </a:buClr>
              <a:buSzPct val="50000"/>
              <a:buFont typeface="Wingdings" panose="05000000000000000000" pitchFamily="2" charset="2"/>
              <a:buChar char="q"/>
            </a:pPr>
            <a:r>
              <a:rPr lang="en-US" dirty="0"/>
              <a:t>Fifth level</a:t>
            </a:r>
          </a:p>
        </p:txBody>
      </p:sp>
      <p:pic>
        <p:nvPicPr>
          <p:cNvPr id="12" name="Picture 11">
            <a:extLst>
              <a:ext uri="{FF2B5EF4-FFF2-40B4-BE49-F238E27FC236}">
                <a16:creationId xmlns:a16="http://schemas.microsoft.com/office/drawing/2014/main" id="{67A70B6E-9711-0FC4-949C-D1D262710E5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6096000"/>
            <a:ext cx="12192000" cy="762000"/>
          </a:xfrm>
          <a:prstGeom prst="rect">
            <a:avLst/>
          </a:prstGeom>
        </p:spPr>
      </p:pic>
      <p:pic>
        <p:nvPicPr>
          <p:cNvPr id="13" name="Picture 12" descr="SWTCIE Illinois wordmark">
            <a:extLst>
              <a:ext uri="{FF2B5EF4-FFF2-40B4-BE49-F238E27FC236}">
                <a16:creationId xmlns:a16="http://schemas.microsoft.com/office/drawing/2014/main" id="{87515B12-3234-AFF9-73BF-3C0CB1691210}"/>
              </a:ext>
            </a:extLst>
          </p:cNvPr>
          <p:cNvPicPr>
            <a:picLocks noChangeAspect="1"/>
          </p:cNvPicPr>
          <p:nvPr userDrawn="1"/>
        </p:nvPicPr>
        <p:blipFill>
          <a:blip r:embed="rId3"/>
          <a:srcRect/>
          <a:stretch/>
        </p:blipFill>
        <p:spPr>
          <a:xfrm>
            <a:off x="479049" y="6219825"/>
            <a:ext cx="2466452" cy="546100"/>
          </a:xfrm>
          <a:prstGeom prst="rect">
            <a:avLst/>
          </a:prstGeom>
        </p:spPr>
      </p:pic>
      <p:sp>
        <p:nvSpPr>
          <p:cNvPr id="14" name="Slide Number Placeholder 5">
            <a:extLst>
              <a:ext uri="{FF2B5EF4-FFF2-40B4-BE49-F238E27FC236}">
                <a16:creationId xmlns:a16="http://schemas.microsoft.com/office/drawing/2014/main" id="{902F415F-205C-905F-4AEA-24B4A471E6C4}"/>
              </a:ext>
            </a:extLst>
          </p:cNvPr>
          <p:cNvSpPr>
            <a:spLocks noGrp="1"/>
          </p:cNvSpPr>
          <p:nvPr>
            <p:ph type="sldNum" sz="quarter" idx="12"/>
          </p:nvPr>
        </p:nvSpPr>
        <p:spPr>
          <a:xfrm>
            <a:off x="8610600" y="6356350"/>
            <a:ext cx="2743200" cy="365125"/>
          </a:xfrm>
        </p:spPr>
        <p:txBody>
          <a:bodyPr/>
          <a:lstStyle/>
          <a:p>
            <a:fld id="{DBFB53F7-4D87-E844-B31E-B7D266CDFB23}" type="slidenum">
              <a:rPr lang="en-US" smtClean="0"/>
              <a:t>‹#›</a:t>
            </a:fld>
            <a:endParaRPr lang="en-US"/>
          </a:p>
        </p:txBody>
      </p:sp>
    </p:spTree>
    <p:extLst>
      <p:ext uri="{BB962C8B-B14F-4D97-AF65-F5344CB8AC3E}">
        <p14:creationId xmlns:p14="http://schemas.microsoft.com/office/powerpoint/2010/main" val="98562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3294B"/>
                </a:solidFill>
              </a:defRPr>
            </a:lvl1pPr>
          </a:lstStyle>
          <a:p>
            <a:r>
              <a:rPr lang="en-US" dirty="0"/>
              <a:t>Click to edit Master title style</a:t>
            </a:r>
          </a:p>
        </p:txBody>
      </p:sp>
      <p:pic>
        <p:nvPicPr>
          <p:cNvPr id="8" name="Picture 7">
            <a:extLst>
              <a:ext uri="{FF2B5EF4-FFF2-40B4-BE49-F238E27FC236}">
                <a16:creationId xmlns:a16="http://schemas.microsoft.com/office/drawing/2014/main" id="{BFAB2E7E-1369-3340-E1B2-BECAE79B8476}"/>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6096000"/>
            <a:ext cx="12192000" cy="762000"/>
          </a:xfrm>
          <a:prstGeom prst="rect">
            <a:avLst/>
          </a:prstGeom>
        </p:spPr>
      </p:pic>
      <p:pic>
        <p:nvPicPr>
          <p:cNvPr id="9" name="Picture 8" descr="SWTCIE Illinois wordmark">
            <a:extLst>
              <a:ext uri="{FF2B5EF4-FFF2-40B4-BE49-F238E27FC236}">
                <a16:creationId xmlns:a16="http://schemas.microsoft.com/office/drawing/2014/main" id="{5A4C9A5E-BC79-37D6-9B29-942367A422A6}"/>
              </a:ext>
            </a:extLst>
          </p:cNvPr>
          <p:cNvPicPr>
            <a:picLocks noChangeAspect="1"/>
          </p:cNvPicPr>
          <p:nvPr userDrawn="1"/>
        </p:nvPicPr>
        <p:blipFill>
          <a:blip r:embed="rId3"/>
          <a:srcRect/>
          <a:stretch/>
        </p:blipFill>
        <p:spPr>
          <a:xfrm>
            <a:off x="479049" y="6219825"/>
            <a:ext cx="2466452" cy="546100"/>
          </a:xfrm>
          <a:prstGeom prst="rect">
            <a:avLst/>
          </a:prstGeom>
        </p:spPr>
      </p:pic>
      <p:sp>
        <p:nvSpPr>
          <p:cNvPr id="10" name="Slide Number Placeholder 5">
            <a:extLst>
              <a:ext uri="{FF2B5EF4-FFF2-40B4-BE49-F238E27FC236}">
                <a16:creationId xmlns:a16="http://schemas.microsoft.com/office/drawing/2014/main" id="{AA29573A-3427-5DBC-1242-BEAE408E2A48}"/>
              </a:ext>
            </a:extLst>
          </p:cNvPr>
          <p:cNvSpPr>
            <a:spLocks noGrp="1"/>
          </p:cNvSpPr>
          <p:nvPr>
            <p:ph type="sldNum" sz="quarter" idx="12"/>
          </p:nvPr>
        </p:nvSpPr>
        <p:spPr>
          <a:xfrm>
            <a:off x="8610600" y="6356350"/>
            <a:ext cx="2743200" cy="365125"/>
          </a:xfrm>
        </p:spPr>
        <p:txBody>
          <a:bodyPr/>
          <a:lstStyle/>
          <a:p>
            <a:fld id="{DBFB53F7-4D87-E844-B31E-B7D266CDFB23}" type="slidenum">
              <a:rPr lang="en-US" smtClean="0"/>
              <a:t>‹#›</a:t>
            </a:fld>
            <a:endParaRPr lang="en-US"/>
          </a:p>
        </p:txBody>
      </p:sp>
    </p:spTree>
    <p:extLst>
      <p:ext uri="{BB962C8B-B14F-4D97-AF65-F5344CB8AC3E}">
        <p14:creationId xmlns:p14="http://schemas.microsoft.com/office/powerpoint/2010/main" val="3138772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AB9DDC-3FAC-27B4-9178-E4895360B21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6096000"/>
            <a:ext cx="12192000" cy="762000"/>
          </a:xfrm>
          <a:prstGeom prst="rect">
            <a:avLst/>
          </a:prstGeom>
        </p:spPr>
      </p:pic>
      <p:pic>
        <p:nvPicPr>
          <p:cNvPr id="8" name="Picture 7" descr="SWTCIE Illinois wordmark">
            <a:extLst>
              <a:ext uri="{FF2B5EF4-FFF2-40B4-BE49-F238E27FC236}">
                <a16:creationId xmlns:a16="http://schemas.microsoft.com/office/drawing/2014/main" id="{D3EE2D2E-867D-56F9-DBBE-1B32510E76C6}"/>
              </a:ext>
            </a:extLst>
          </p:cNvPr>
          <p:cNvPicPr>
            <a:picLocks noChangeAspect="1"/>
          </p:cNvPicPr>
          <p:nvPr userDrawn="1"/>
        </p:nvPicPr>
        <p:blipFill>
          <a:blip r:embed="rId3"/>
          <a:srcRect/>
          <a:stretch/>
        </p:blipFill>
        <p:spPr>
          <a:xfrm>
            <a:off x="479049" y="6219825"/>
            <a:ext cx="2466452" cy="546100"/>
          </a:xfrm>
          <a:prstGeom prst="rect">
            <a:avLst/>
          </a:prstGeom>
        </p:spPr>
      </p:pic>
      <p:sp>
        <p:nvSpPr>
          <p:cNvPr id="9" name="Slide Number Placeholder 5">
            <a:extLst>
              <a:ext uri="{FF2B5EF4-FFF2-40B4-BE49-F238E27FC236}">
                <a16:creationId xmlns:a16="http://schemas.microsoft.com/office/drawing/2014/main" id="{691F8EC1-72DB-CFE4-223B-CCDD26C694EE}"/>
              </a:ext>
            </a:extLst>
          </p:cNvPr>
          <p:cNvSpPr>
            <a:spLocks noGrp="1"/>
          </p:cNvSpPr>
          <p:nvPr>
            <p:ph type="sldNum" sz="quarter" idx="12"/>
          </p:nvPr>
        </p:nvSpPr>
        <p:spPr>
          <a:xfrm>
            <a:off x="8610600" y="6356350"/>
            <a:ext cx="2743200" cy="365125"/>
          </a:xfrm>
        </p:spPr>
        <p:txBody>
          <a:bodyPr/>
          <a:lstStyle/>
          <a:p>
            <a:fld id="{DBFB53F7-4D87-E844-B31E-B7D266CDFB23}" type="slidenum">
              <a:rPr lang="en-US" smtClean="0"/>
              <a:t>‹#›</a:t>
            </a:fld>
            <a:endParaRPr lang="en-US"/>
          </a:p>
        </p:txBody>
      </p:sp>
    </p:spTree>
    <p:extLst>
      <p:ext uri="{BB962C8B-B14F-4D97-AF65-F5344CB8AC3E}">
        <p14:creationId xmlns:p14="http://schemas.microsoft.com/office/powerpoint/2010/main" val="4074201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rgbClr val="13294B"/>
                </a:solidFill>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marL="228600" indent="-228600">
              <a:defRPr lang="en-US" sz="3200" kern="1200" dirty="0">
                <a:solidFill>
                  <a:schemeClr val="tx1"/>
                </a:solidFill>
                <a:latin typeface="+mn-lt"/>
                <a:ea typeface="+mn-ea"/>
                <a:cs typeface="+mn-cs"/>
              </a:defRPr>
            </a:lvl1pPr>
            <a:lvl2pPr marL="685800" indent="-228600">
              <a:defRPr lang="en-US" sz="2800" kern="1200" dirty="0">
                <a:solidFill>
                  <a:schemeClr val="tx1"/>
                </a:solidFill>
                <a:latin typeface="+mn-lt"/>
                <a:ea typeface="+mn-ea"/>
                <a:cs typeface="+mn-cs"/>
              </a:defRPr>
            </a:lvl2pPr>
            <a:lvl3pPr marL="1143000" indent="-228600">
              <a:defRPr lang="en-US" sz="2600" kern="1200" dirty="0">
                <a:solidFill>
                  <a:schemeClr val="tx1"/>
                </a:solidFill>
                <a:latin typeface="+mn-lt"/>
                <a:ea typeface="+mn-ea"/>
                <a:cs typeface="+mn-cs"/>
              </a:defRPr>
            </a:lvl3pPr>
            <a:lvl4pPr marL="1600200" indent="-228600">
              <a:defRPr lang="en-US" sz="1800" kern="1200" dirty="0">
                <a:solidFill>
                  <a:schemeClr val="tx1"/>
                </a:solidFill>
                <a:latin typeface="+mn-lt"/>
                <a:ea typeface="+mn-ea"/>
                <a:cs typeface="+mn-cs"/>
              </a:defRPr>
            </a:lvl4pPr>
            <a:lvl5pPr marL="2057400" indent="-228600">
              <a:defRPr lang="en-US" sz="1800" kern="1200" dirty="0">
                <a:solidFill>
                  <a:schemeClr val="tx1"/>
                </a:solidFill>
                <a:latin typeface="+mn-lt"/>
                <a:ea typeface="+mn-ea"/>
                <a:cs typeface="+mn-cs"/>
              </a:defRPr>
            </a:lvl5pPr>
            <a:lvl6pPr>
              <a:defRPr sz="2000"/>
            </a:lvl6pPr>
            <a:lvl7pPr>
              <a:defRPr sz="2000"/>
            </a:lvl7pPr>
            <a:lvl8pPr>
              <a:defRPr sz="2000"/>
            </a:lvl8pPr>
            <a:lvl9pPr>
              <a:defRPr sz="2000"/>
            </a:lvl9pPr>
          </a:lstStyle>
          <a:p>
            <a:pPr marL="228600" lvl="0" indent="-228600" algn="l" defTabSz="914400" rtl="0" eaLnBrk="1" latinLnBrk="0" hangingPunct="1">
              <a:lnSpc>
                <a:spcPct val="90000"/>
              </a:lnSpc>
              <a:spcBef>
                <a:spcPts val="1000"/>
              </a:spcBef>
              <a:buClr>
                <a:srgbClr val="EE6234"/>
              </a:buClr>
              <a:buFont typeface="Wingdings" panose="05000000000000000000" pitchFamily="2" charset="2"/>
              <a:buChar char="§"/>
            </a:pPr>
            <a:r>
              <a:rPr lang="en-US" dirty="0"/>
              <a:t>Click to edit Master text styles</a:t>
            </a:r>
          </a:p>
          <a:p>
            <a:pPr marL="685800" lvl="1" indent="-228600" algn="l" defTabSz="914400" rtl="0" eaLnBrk="1" latinLnBrk="0" hangingPunct="1">
              <a:lnSpc>
                <a:spcPct val="90000"/>
              </a:lnSpc>
              <a:spcBef>
                <a:spcPts val="500"/>
              </a:spcBef>
              <a:buClr>
                <a:srgbClr val="13294B"/>
              </a:buClr>
              <a:buSzPct val="80000"/>
              <a:buFont typeface="Wingdings" panose="05000000000000000000" pitchFamily="2" charset="2"/>
              <a:buChar char="§"/>
            </a:pPr>
            <a:r>
              <a:rPr lang="en-US" dirty="0"/>
              <a:t>Second level</a:t>
            </a:r>
          </a:p>
          <a:p>
            <a:pPr marL="1143000" lvl="2" indent="-228600" algn="l" defTabSz="914400" rtl="0" eaLnBrk="1" latinLnBrk="0" hangingPunct="1">
              <a:lnSpc>
                <a:spcPct val="90000"/>
              </a:lnSpc>
              <a:spcBef>
                <a:spcPts val="500"/>
              </a:spcBef>
              <a:buClr>
                <a:srgbClr val="009FD4"/>
              </a:buClr>
              <a:buSzPct val="75000"/>
              <a:buFont typeface="Wingdings" panose="05000000000000000000" pitchFamily="2" charset="2"/>
              <a:buChar char="§"/>
            </a:pPr>
            <a:r>
              <a:rPr lang="en-US" dirty="0"/>
              <a:t>Third level</a:t>
            </a:r>
          </a:p>
          <a:p>
            <a:pPr marL="1600200" lvl="3" indent="-228600" algn="l" defTabSz="914400" rtl="0" eaLnBrk="1" latinLnBrk="0" hangingPunct="1">
              <a:lnSpc>
                <a:spcPct val="90000"/>
              </a:lnSpc>
              <a:spcBef>
                <a:spcPts val="500"/>
              </a:spcBef>
              <a:buClr>
                <a:srgbClr val="EE6234"/>
              </a:buClr>
              <a:buSzPct val="50000"/>
              <a:buFont typeface="Wingdings" panose="05000000000000000000" pitchFamily="2" charset="2"/>
              <a:buChar char="q"/>
            </a:pPr>
            <a:r>
              <a:rPr lang="en-US" dirty="0"/>
              <a:t>Fourth level</a:t>
            </a:r>
          </a:p>
          <a:p>
            <a:pPr marL="2057400" lvl="4" indent="-228600" algn="l" defTabSz="914400" rtl="0" eaLnBrk="1" latinLnBrk="0" hangingPunct="1">
              <a:lnSpc>
                <a:spcPct val="90000"/>
              </a:lnSpc>
              <a:spcBef>
                <a:spcPts val="500"/>
              </a:spcBef>
              <a:buClr>
                <a:srgbClr val="13294B"/>
              </a:buClr>
              <a:buSzPct val="50000"/>
              <a:buFont typeface="Wingdings" panose="05000000000000000000" pitchFamily="2" charset="2"/>
              <a:buChar char="q"/>
            </a:pPr>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0" name="Picture 9">
            <a:extLst>
              <a:ext uri="{FF2B5EF4-FFF2-40B4-BE49-F238E27FC236}">
                <a16:creationId xmlns:a16="http://schemas.microsoft.com/office/drawing/2014/main" id="{643FAE93-7DE9-5682-2538-5D94EB51BE5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6096000"/>
            <a:ext cx="12192000" cy="762000"/>
          </a:xfrm>
          <a:prstGeom prst="rect">
            <a:avLst/>
          </a:prstGeom>
        </p:spPr>
      </p:pic>
      <p:pic>
        <p:nvPicPr>
          <p:cNvPr id="11" name="Picture 10" descr="SWTCIE Illinois wordmark">
            <a:extLst>
              <a:ext uri="{FF2B5EF4-FFF2-40B4-BE49-F238E27FC236}">
                <a16:creationId xmlns:a16="http://schemas.microsoft.com/office/drawing/2014/main" id="{E326B594-97C7-839A-DF15-26C7A36593FB}"/>
              </a:ext>
            </a:extLst>
          </p:cNvPr>
          <p:cNvPicPr>
            <a:picLocks noChangeAspect="1"/>
          </p:cNvPicPr>
          <p:nvPr userDrawn="1"/>
        </p:nvPicPr>
        <p:blipFill>
          <a:blip r:embed="rId3"/>
          <a:srcRect/>
          <a:stretch/>
        </p:blipFill>
        <p:spPr>
          <a:xfrm>
            <a:off x="479049" y="6219825"/>
            <a:ext cx="2466452" cy="546100"/>
          </a:xfrm>
          <a:prstGeom prst="rect">
            <a:avLst/>
          </a:prstGeom>
        </p:spPr>
      </p:pic>
      <p:sp>
        <p:nvSpPr>
          <p:cNvPr id="12" name="Slide Number Placeholder 5">
            <a:extLst>
              <a:ext uri="{FF2B5EF4-FFF2-40B4-BE49-F238E27FC236}">
                <a16:creationId xmlns:a16="http://schemas.microsoft.com/office/drawing/2014/main" id="{40F09838-01C1-4536-0CEB-1BA0795DB563}"/>
              </a:ext>
            </a:extLst>
          </p:cNvPr>
          <p:cNvSpPr>
            <a:spLocks noGrp="1"/>
          </p:cNvSpPr>
          <p:nvPr>
            <p:ph type="sldNum" sz="quarter" idx="12"/>
          </p:nvPr>
        </p:nvSpPr>
        <p:spPr>
          <a:xfrm>
            <a:off x="8610600" y="6356350"/>
            <a:ext cx="2743200" cy="365125"/>
          </a:xfrm>
        </p:spPr>
        <p:txBody>
          <a:bodyPr/>
          <a:lstStyle/>
          <a:p>
            <a:fld id="{DBFB53F7-4D87-E844-B31E-B7D266CDFB23}" type="slidenum">
              <a:rPr lang="en-US" smtClean="0"/>
              <a:t>‹#›</a:t>
            </a:fld>
            <a:endParaRPr lang="en-US"/>
          </a:p>
        </p:txBody>
      </p:sp>
    </p:spTree>
    <p:extLst>
      <p:ext uri="{BB962C8B-B14F-4D97-AF65-F5344CB8AC3E}">
        <p14:creationId xmlns:p14="http://schemas.microsoft.com/office/powerpoint/2010/main" val="1558468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rgbClr val="13294B"/>
                </a:solidFill>
              </a:defRPr>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0" name="Picture 9">
            <a:extLst>
              <a:ext uri="{FF2B5EF4-FFF2-40B4-BE49-F238E27FC236}">
                <a16:creationId xmlns:a16="http://schemas.microsoft.com/office/drawing/2014/main" id="{4B6948EE-6BA6-AF9B-0EF1-BEA921C6DD0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6096000"/>
            <a:ext cx="12192000" cy="762000"/>
          </a:xfrm>
          <a:prstGeom prst="rect">
            <a:avLst/>
          </a:prstGeom>
        </p:spPr>
      </p:pic>
      <p:pic>
        <p:nvPicPr>
          <p:cNvPr id="11" name="Picture 10" descr="SWTCIE Illinois wordmark">
            <a:extLst>
              <a:ext uri="{FF2B5EF4-FFF2-40B4-BE49-F238E27FC236}">
                <a16:creationId xmlns:a16="http://schemas.microsoft.com/office/drawing/2014/main" id="{32D5A63A-E3DD-E9E4-B00A-6ED7C67F3B42}"/>
              </a:ext>
            </a:extLst>
          </p:cNvPr>
          <p:cNvPicPr>
            <a:picLocks noChangeAspect="1"/>
          </p:cNvPicPr>
          <p:nvPr userDrawn="1"/>
        </p:nvPicPr>
        <p:blipFill>
          <a:blip r:embed="rId3"/>
          <a:srcRect/>
          <a:stretch/>
        </p:blipFill>
        <p:spPr>
          <a:xfrm>
            <a:off x="479049" y="6219825"/>
            <a:ext cx="2466452" cy="546100"/>
          </a:xfrm>
          <a:prstGeom prst="rect">
            <a:avLst/>
          </a:prstGeom>
        </p:spPr>
      </p:pic>
      <p:sp>
        <p:nvSpPr>
          <p:cNvPr id="12" name="Slide Number Placeholder 5">
            <a:extLst>
              <a:ext uri="{FF2B5EF4-FFF2-40B4-BE49-F238E27FC236}">
                <a16:creationId xmlns:a16="http://schemas.microsoft.com/office/drawing/2014/main" id="{A9FFE83E-21B9-7F7A-9490-BD7F8A9B9C41}"/>
              </a:ext>
            </a:extLst>
          </p:cNvPr>
          <p:cNvSpPr>
            <a:spLocks noGrp="1"/>
          </p:cNvSpPr>
          <p:nvPr>
            <p:ph type="sldNum" sz="quarter" idx="12"/>
          </p:nvPr>
        </p:nvSpPr>
        <p:spPr>
          <a:xfrm>
            <a:off x="8610600" y="6356350"/>
            <a:ext cx="2743200" cy="365125"/>
          </a:xfrm>
        </p:spPr>
        <p:txBody>
          <a:bodyPr/>
          <a:lstStyle/>
          <a:p>
            <a:fld id="{DBFB53F7-4D87-E844-B31E-B7D266CDFB23}" type="slidenum">
              <a:rPr lang="en-US" smtClean="0"/>
              <a:t>‹#›</a:t>
            </a:fld>
            <a:endParaRPr lang="en-US"/>
          </a:p>
        </p:txBody>
      </p:sp>
    </p:spTree>
    <p:extLst>
      <p:ext uri="{BB962C8B-B14F-4D97-AF65-F5344CB8AC3E}">
        <p14:creationId xmlns:p14="http://schemas.microsoft.com/office/powerpoint/2010/main" val="2633824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marL="228600" lvl="0" indent="-228600" algn="l" defTabSz="914400" rtl="0" eaLnBrk="1" latinLnBrk="0" hangingPunct="1">
              <a:lnSpc>
                <a:spcPct val="90000"/>
              </a:lnSpc>
              <a:spcBef>
                <a:spcPts val="1000"/>
              </a:spcBef>
              <a:buClr>
                <a:srgbClr val="EE6234"/>
              </a:buClr>
              <a:buFont typeface="Wingdings" panose="05000000000000000000" pitchFamily="2" charset="2"/>
              <a:buChar char="§"/>
            </a:pPr>
            <a:r>
              <a:rPr lang="en-US" dirty="0"/>
              <a:t>Click to edit Master text styles</a:t>
            </a:r>
          </a:p>
          <a:p>
            <a:pPr marL="685800" lvl="1" indent="-228600" algn="l" defTabSz="914400" rtl="0" eaLnBrk="1" latinLnBrk="0" hangingPunct="1">
              <a:lnSpc>
                <a:spcPct val="90000"/>
              </a:lnSpc>
              <a:spcBef>
                <a:spcPts val="500"/>
              </a:spcBef>
              <a:buClr>
                <a:srgbClr val="13294B"/>
              </a:buClr>
              <a:buSzPct val="80000"/>
              <a:buFont typeface="Wingdings" panose="05000000000000000000" pitchFamily="2" charset="2"/>
              <a:buChar char="§"/>
            </a:pPr>
            <a:r>
              <a:rPr lang="en-US" dirty="0"/>
              <a:t>Second level</a:t>
            </a:r>
          </a:p>
          <a:p>
            <a:pPr marL="1143000" lvl="2" indent="-228600" algn="l" defTabSz="914400" rtl="0" eaLnBrk="1" latinLnBrk="0" hangingPunct="1">
              <a:lnSpc>
                <a:spcPct val="90000"/>
              </a:lnSpc>
              <a:spcBef>
                <a:spcPts val="500"/>
              </a:spcBef>
              <a:buClr>
                <a:srgbClr val="009FD4"/>
              </a:buClr>
              <a:buSzPct val="80000"/>
              <a:buFont typeface="Wingdings" panose="05000000000000000000" pitchFamily="2" charset="2"/>
              <a:buChar char="§"/>
            </a:pPr>
            <a:r>
              <a:rPr lang="en-US" dirty="0"/>
              <a:t>Third level</a:t>
            </a:r>
          </a:p>
          <a:p>
            <a:pPr marL="1600200" lvl="3" indent="-228600" algn="l" defTabSz="914400" rtl="0" eaLnBrk="1" latinLnBrk="0" hangingPunct="1">
              <a:lnSpc>
                <a:spcPct val="90000"/>
              </a:lnSpc>
              <a:spcBef>
                <a:spcPts val="500"/>
              </a:spcBef>
              <a:buClr>
                <a:srgbClr val="EE6234"/>
              </a:buClr>
              <a:buSzPct val="50000"/>
              <a:buFont typeface="Wingdings" panose="05000000000000000000" pitchFamily="2" charset="2"/>
              <a:buChar char="q"/>
            </a:pPr>
            <a:r>
              <a:rPr lang="en-US" dirty="0"/>
              <a:t>Fourth level</a:t>
            </a:r>
          </a:p>
          <a:p>
            <a:pPr marL="2057400" lvl="4" indent="-228600" algn="l" defTabSz="914400" rtl="0" eaLnBrk="1" latinLnBrk="0" hangingPunct="1">
              <a:lnSpc>
                <a:spcPct val="90000"/>
              </a:lnSpc>
              <a:spcBef>
                <a:spcPts val="500"/>
              </a:spcBef>
              <a:buClr>
                <a:srgbClr val="13294B"/>
              </a:buClr>
              <a:buSzPct val="50000"/>
              <a:buFont typeface="Wingdings" panose="05000000000000000000" pitchFamily="2" charset="2"/>
              <a:buChar char="q"/>
            </a:pPr>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9453F7-F2FD-4B11-A6FF-38E010B3270D}" type="datetime1">
              <a:rPr lang="en-US" smtClean="0"/>
              <a:t>1/5/24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DBFB53F7-4D87-E844-B31E-B7D266CDFB23}" type="slidenum">
              <a:rPr lang="en-US" smtClean="0"/>
              <a:pPr/>
              <a:t>‹#›</a:t>
            </a:fld>
            <a:endParaRPr lang="en-US" dirty="0"/>
          </a:p>
        </p:txBody>
      </p:sp>
    </p:spTree>
    <p:extLst>
      <p:ext uri="{BB962C8B-B14F-4D97-AF65-F5344CB8AC3E}">
        <p14:creationId xmlns:p14="http://schemas.microsoft.com/office/powerpoint/2010/main" val="33580917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lnSpc>
          <a:spcPct val="90000"/>
        </a:lnSpc>
        <a:spcBef>
          <a:spcPct val="0"/>
        </a:spcBef>
        <a:buNone/>
        <a:defRPr sz="4400" b="1" kern="1200">
          <a:solidFill>
            <a:srgbClr val="13294B"/>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lang="en-US" sz="3200"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SzPct val="65000"/>
        <a:buFont typeface="Calibri" panose="020F0502020204030204" pitchFamily="34" charset="0"/>
        <a:buChar char="□"/>
        <a:defRPr lang="en-US" sz="2800" kern="1200" dirty="0">
          <a:solidFill>
            <a:schemeClr val="tx1"/>
          </a:solidFill>
          <a:latin typeface="+mn-lt"/>
          <a:ea typeface="+mn-ea"/>
          <a:cs typeface="+mn-cs"/>
        </a:defRPr>
      </a:lvl2pPr>
      <a:lvl3pPr marL="1143000" indent="-228600" algn="l" defTabSz="914400" rtl="0" eaLnBrk="1" latinLnBrk="0" hangingPunct="1">
        <a:lnSpc>
          <a:spcPct val="90000"/>
        </a:lnSpc>
        <a:spcBef>
          <a:spcPts val="500"/>
        </a:spcBef>
        <a:buSzPct val="50000"/>
        <a:buFont typeface="Wingdings" panose="05000000000000000000" pitchFamily="2" charset="2"/>
        <a:buChar char="q"/>
        <a:defRPr lang="en-US" sz="2600" kern="1200" dirty="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dirty="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8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hyperlink" Target="https://www.ilga.gov/commission/jcar/admincode/089/08900530sections.htm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swtcieillinois.ahs.illinois.edu"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ilga.gov/commission/jcar/admincode/089/08900530sections.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91D3740-F873-299F-EF0A-FCB8440DE34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2"/>
          <a:stretch>
            <a:fillRect/>
          </a:stretch>
        </p:blipFill>
        <p:spPr>
          <a:xfrm>
            <a:off x="0" y="0"/>
            <a:ext cx="12192000" cy="6858000"/>
          </a:xfrm>
          <a:prstGeom prst="rect">
            <a:avLst/>
          </a:prstGeom>
        </p:spPr>
      </p:pic>
      <p:pic>
        <p:nvPicPr>
          <p:cNvPr id="9" name="Picture 8" descr="SWTCIE Illinois logo">
            <a:extLst>
              <a:ext uri="{FF2B5EF4-FFF2-40B4-BE49-F238E27FC236}">
                <a16:creationId xmlns:a16="http://schemas.microsoft.com/office/drawing/2014/main" id="{2AD3C21B-C6E7-0B46-62D1-B3409911B2A3}"/>
              </a:ext>
            </a:extLst>
          </p:cNvPr>
          <p:cNvPicPr>
            <a:picLocks noChangeAspect="1"/>
          </p:cNvPicPr>
          <p:nvPr/>
        </p:nvPicPr>
        <p:blipFill>
          <a:blip r:embed="rId3"/>
          <a:stretch>
            <a:fillRect/>
          </a:stretch>
        </p:blipFill>
        <p:spPr>
          <a:xfrm>
            <a:off x="7745128" y="348737"/>
            <a:ext cx="3706376" cy="2761494"/>
          </a:xfrm>
          <a:prstGeom prst="rect">
            <a:avLst/>
          </a:prstGeom>
        </p:spPr>
      </p:pic>
      <p:pic>
        <p:nvPicPr>
          <p:cNvPr id="11" name="Picture 10" descr="SWTCIE Illinois wordmark">
            <a:extLst>
              <a:ext uri="{FF2B5EF4-FFF2-40B4-BE49-F238E27FC236}">
                <a16:creationId xmlns:a16="http://schemas.microsoft.com/office/drawing/2014/main" id="{19C7E0EC-9E16-F843-F4B3-6E45C3818978}"/>
              </a:ext>
            </a:extLst>
          </p:cNvPr>
          <p:cNvPicPr>
            <a:picLocks noChangeAspect="1"/>
          </p:cNvPicPr>
          <p:nvPr/>
        </p:nvPicPr>
        <p:blipFill>
          <a:blip r:embed="rId4"/>
          <a:stretch>
            <a:fillRect/>
          </a:stretch>
        </p:blipFill>
        <p:spPr>
          <a:xfrm>
            <a:off x="503987" y="5954526"/>
            <a:ext cx="2822454" cy="554737"/>
          </a:xfrm>
          <a:prstGeom prst="rect">
            <a:avLst/>
          </a:prstGeom>
        </p:spPr>
      </p:pic>
      <p:sp>
        <p:nvSpPr>
          <p:cNvPr id="2" name="TextBox 1">
            <a:extLst>
              <a:ext uri="{FF2B5EF4-FFF2-40B4-BE49-F238E27FC236}">
                <a16:creationId xmlns:a16="http://schemas.microsoft.com/office/drawing/2014/main" id="{BD05DC5E-A568-DCA0-05E2-837F5E96197A}"/>
              </a:ext>
            </a:extLst>
          </p:cNvPr>
          <p:cNvSpPr txBox="1"/>
          <p:nvPr/>
        </p:nvSpPr>
        <p:spPr>
          <a:xfrm>
            <a:off x="336189" y="927310"/>
            <a:ext cx="5980504" cy="1938992"/>
          </a:xfrm>
          <a:prstGeom prst="rect">
            <a:avLst/>
          </a:prstGeom>
          <a:noFill/>
        </p:spPr>
        <p:txBody>
          <a:bodyPr wrap="square" rtlCol="0">
            <a:spAutoFit/>
          </a:bodyPr>
          <a:lstStyle/>
          <a:p>
            <a:r>
              <a:rPr lang="en-US" sz="6000" dirty="0">
                <a:solidFill>
                  <a:schemeClr val="bg1"/>
                </a:solidFill>
              </a:rPr>
              <a:t>Community of Practice</a:t>
            </a:r>
          </a:p>
        </p:txBody>
      </p:sp>
      <p:sp>
        <p:nvSpPr>
          <p:cNvPr id="3" name="TextBox 2">
            <a:extLst>
              <a:ext uri="{FF2B5EF4-FFF2-40B4-BE49-F238E27FC236}">
                <a16:creationId xmlns:a16="http://schemas.microsoft.com/office/drawing/2014/main" id="{08FB0A98-24BD-732D-D872-65BE8C9AD3F6}"/>
              </a:ext>
            </a:extLst>
          </p:cNvPr>
          <p:cNvSpPr txBox="1"/>
          <p:nvPr/>
        </p:nvSpPr>
        <p:spPr>
          <a:xfrm>
            <a:off x="503987" y="3424305"/>
            <a:ext cx="5980504" cy="2492990"/>
          </a:xfrm>
          <a:prstGeom prst="rect">
            <a:avLst/>
          </a:prstGeom>
          <a:noFill/>
        </p:spPr>
        <p:txBody>
          <a:bodyPr wrap="square" rtlCol="0">
            <a:spAutoFit/>
          </a:bodyPr>
          <a:lstStyle/>
          <a:p>
            <a:r>
              <a:rPr lang="en-US" sz="3600" dirty="0">
                <a:solidFill>
                  <a:schemeClr val="bg1"/>
                </a:solidFill>
              </a:rPr>
              <a:t>Jim Knauf, </a:t>
            </a:r>
          </a:p>
          <a:p>
            <a:r>
              <a:rPr lang="en-US" sz="2800" dirty="0">
                <a:solidFill>
                  <a:schemeClr val="bg1"/>
                </a:solidFill>
              </a:rPr>
              <a:t>UIUC Project Manger</a:t>
            </a:r>
          </a:p>
          <a:p>
            <a:endParaRPr lang="en-US" sz="2800" dirty="0">
              <a:solidFill>
                <a:schemeClr val="bg1"/>
              </a:solidFill>
            </a:endParaRPr>
          </a:p>
          <a:p>
            <a:r>
              <a:rPr lang="en-US" sz="3600" dirty="0">
                <a:solidFill>
                  <a:schemeClr val="bg1"/>
                </a:solidFill>
              </a:rPr>
              <a:t>Robyn Lewis, PhD.</a:t>
            </a:r>
          </a:p>
          <a:p>
            <a:r>
              <a:rPr lang="en-US" sz="2800" dirty="0">
                <a:solidFill>
                  <a:schemeClr val="bg1"/>
                </a:solidFill>
              </a:rPr>
              <a:t>IDHS-DRS Project Manager </a:t>
            </a:r>
            <a:endParaRPr lang="en-US" sz="2000" dirty="0">
              <a:solidFill>
                <a:schemeClr val="bg1"/>
              </a:solidFill>
            </a:endParaRPr>
          </a:p>
        </p:txBody>
      </p:sp>
      <p:sp>
        <p:nvSpPr>
          <p:cNvPr id="5" name="TextBox 4">
            <a:extLst>
              <a:ext uri="{FF2B5EF4-FFF2-40B4-BE49-F238E27FC236}">
                <a16:creationId xmlns:a16="http://schemas.microsoft.com/office/drawing/2014/main" id="{A2C405E5-A583-AFE8-1E23-2632496A3A2F}"/>
              </a:ext>
            </a:extLst>
          </p:cNvPr>
          <p:cNvSpPr txBox="1"/>
          <p:nvPr/>
        </p:nvSpPr>
        <p:spPr>
          <a:xfrm>
            <a:off x="8805672" y="3577896"/>
            <a:ext cx="2560320" cy="523220"/>
          </a:xfrm>
          <a:prstGeom prst="rect">
            <a:avLst/>
          </a:prstGeom>
          <a:noFill/>
        </p:spPr>
        <p:txBody>
          <a:bodyPr wrap="square">
            <a:spAutoFit/>
          </a:bodyPr>
          <a:lstStyle/>
          <a:p>
            <a:pPr algn="r"/>
            <a:r>
              <a:rPr lang="en-US" sz="2800">
                <a:solidFill>
                  <a:schemeClr val="bg1"/>
                </a:solidFill>
              </a:rPr>
              <a:t>January 3, </a:t>
            </a:r>
            <a:r>
              <a:rPr lang="en-US" sz="2800" dirty="0">
                <a:solidFill>
                  <a:schemeClr val="bg1"/>
                </a:solidFill>
              </a:rPr>
              <a:t>2024</a:t>
            </a:r>
          </a:p>
        </p:txBody>
      </p:sp>
    </p:spTree>
    <p:extLst>
      <p:ext uri="{BB962C8B-B14F-4D97-AF65-F5344CB8AC3E}">
        <p14:creationId xmlns:p14="http://schemas.microsoft.com/office/powerpoint/2010/main" val="2056894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3AB2C-B40D-5689-6F18-2F4146F095AA}"/>
              </a:ext>
            </a:extLst>
          </p:cNvPr>
          <p:cNvSpPr>
            <a:spLocks noGrp="1"/>
          </p:cNvSpPr>
          <p:nvPr>
            <p:ph type="title"/>
          </p:nvPr>
        </p:nvSpPr>
        <p:spPr/>
        <p:txBody>
          <a:bodyPr/>
          <a:lstStyle/>
          <a:p>
            <a:r>
              <a:rPr lang="en-US" dirty="0"/>
              <a:t>Performance Measures and Standard</a:t>
            </a:r>
          </a:p>
        </p:txBody>
      </p:sp>
      <p:sp>
        <p:nvSpPr>
          <p:cNvPr id="3" name="Content Placeholder 2">
            <a:extLst>
              <a:ext uri="{FF2B5EF4-FFF2-40B4-BE49-F238E27FC236}">
                <a16:creationId xmlns:a16="http://schemas.microsoft.com/office/drawing/2014/main" id="{AC090589-6C77-9647-EC30-DC37AD426204}"/>
              </a:ext>
            </a:extLst>
          </p:cNvPr>
          <p:cNvSpPr>
            <a:spLocks noGrp="1"/>
          </p:cNvSpPr>
          <p:nvPr>
            <p:ph idx="1"/>
          </p:nvPr>
        </p:nvSpPr>
        <p:spPr>
          <a:xfrm>
            <a:off x="838200" y="1536192"/>
            <a:ext cx="10515600" cy="4640771"/>
          </a:xfrm>
        </p:spPr>
        <p:txBody>
          <a:bodyPr>
            <a:normAutofit/>
          </a:bodyPr>
          <a:lstStyle/>
          <a:p>
            <a:pPr marL="0" indent="0">
              <a:lnSpc>
                <a:spcPct val="107000"/>
              </a:lnSpc>
              <a:spcBef>
                <a:spcPts val="600"/>
              </a:spcBef>
              <a:buNone/>
              <a:tabLst>
                <a:tab pos="914400" algn="l"/>
              </a:tabLst>
            </a:pPr>
            <a:r>
              <a:rPr lang="en-US" sz="1800" b="1" dirty="0">
                <a:effectLst/>
                <a:latin typeface="Segoe UI" panose="020B0502040204020203" pitchFamily="34" charset="0"/>
                <a:ea typeface="Times New Roman" panose="02020603050405020304" pitchFamily="18" charset="0"/>
                <a:cs typeface="Times New Roman" panose="02020603050405020304" pitchFamily="18" charset="0"/>
              </a:rPr>
              <a:t>Training</a:t>
            </a:r>
            <a:r>
              <a:rPr lang="en-US" sz="1800" dirty="0">
                <a:effectLst/>
                <a:latin typeface="Segoe UI" panose="020B0502040204020203" pitchFamily="34" charset="0"/>
                <a:ea typeface="Times New Roman" panose="02020603050405020304" pitchFamily="18"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0"/>
              </a:spcBef>
              <a:buFont typeface="+mj-lt"/>
              <a:buAutoNum type="arabicPeriod"/>
              <a:tabLst>
                <a:tab pos="1371600" algn="l"/>
              </a:tabLst>
            </a:pPr>
            <a:r>
              <a:rPr lang="en-US" sz="1600" dirty="0">
                <a:effectLst/>
                <a:latin typeface="Segoe UI" panose="020B0502040204020203" pitchFamily="34" charset="0"/>
                <a:ea typeface="Times New Roman" panose="02020603050405020304" pitchFamily="18" charset="0"/>
                <a:cs typeface="Times New Roman" panose="02020603050405020304" pitchFamily="18" charset="0"/>
              </a:rPr>
              <a:t>Dedicate at least two staff members to participate in SWTCIE Illinois required ACRE certification requirements.</a:t>
            </a:r>
          </a:p>
          <a:p>
            <a:pPr lvl="1">
              <a:lnSpc>
                <a:spcPct val="107000"/>
              </a:lnSpc>
              <a:spcBef>
                <a:spcPts val="600"/>
              </a:spcBef>
              <a:tabLst>
                <a:tab pos="1371600" algn="l"/>
              </a:tabLst>
            </a:pPr>
            <a:r>
              <a:rPr lang="en-US" sz="1400" dirty="0">
                <a:effectLst/>
                <a:latin typeface="Segoe UI" panose="020B0502040204020203" pitchFamily="34" charset="0"/>
                <a:ea typeface="Times New Roman" panose="02020603050405020304" pitchFamily="18" charset="0"/>
                <a:cs typeface="Times New Roman" panose="02020603050405020304" pitchFamily="18" charset="0"/>
              </a:rPr>
              <a:t>Up to 100% of at least two agency personnel to participate in SWTCIE Illinois required ACRE certification requirements.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0"/>
              </a:spcBef>
              <a:buFont typeface="+mj-lt"/>
              <a:buAutoNum type="arabicPeriod"/>
              <a:tabLst>
                <a:tab pos="1371600" algn="l"/>
              </a:tabLst>
            </a:pPr>
            <a:r>
              <a:rPr lang="en-US" sz="1600" dirty="0">
                <a:effectLst/>
                <a:latin typeface="Segoe UI" panose="020B0502040204020203" pitchFamily="34" charset="0"/>
                <a:ea typeface="Times New Roman" panose="02020603050405020304" pitchFamily="18" charset="0"/>
                <a:cs typeface="Times New Roman" panose="02020603050405020304" pitchFamily="18" charset="0"/>
              </a:rPr>
              <a:t>Dedicate at least two staff members to participate in SWTCIE Illinois required trainings in evidence-based CIE practices and professional development activities.</a:t>
            </a:r>
          </a:p>
          <a:p>
            <a:pPr lvl="1">
              <a:lnSpc>
                <a:spcPct val="107000"/>
              </a:lnSpc>
              <a:spcBef>
                <a:spcPts val="600"/>
              </a:spcBef>
              <a:tabLst>
                <a:tab pos="1371600" algn="l"/>
              </a:tabLst>
            </a:pPr>
            <a:r>
              <a:rPr lang="en-US" sz="1400" dirty="0">
                <a:effectLst/>
                <a:latin typeface="Segoe UI" panose="020B0502040204020203" pitchFamily="34" charset="0"/>
                <a:ea typeface="Times New Roman" panose="02020603050405020304" pitchFamily="18" charset="0"/>
                <a:cs typeface="Times New Roman" panose="02020603050405020304" pitchFamily="18" charset="0"/>
              </a:rPr>
              <a:t>Up to 100% of at least two agency personnel to participate in SWTCIE Illinois required trainings in evidence-based CIE practices and professional development activities.</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600"/>
              </a:spcBef>
              <a:buNone/>
              <a:tabLst>
                <a:tab pos="914400" algn="l"/>
              </a:tabLst>
            </a:pPr>
            <a:r>
              <a:rPr lang="en-US" sz="1600" b="1" dirty="0">
                <a:effectLst/>
                <a:latin typeface="Segoe UI" panose="020B0502040204020203" pitchFamily="34" charset="0"/>
                <a:ea typeface="Times New Roman" panose="02020603050405020304" pitchFamily="18" charset="0"/>
                <a:cs typeface="Times New Roman" panose="02020603050405020304" pitchFamily="18" charset="0"/>
              </a:rPr>
              <a:t>Program Requirements</a:t>
            </a:r>
            <a:r>
              <a:rPr lang="en-US" sz="1600" dirty="0">
                <a:effectLst/>
                <a:latin typeface="Segoe UI" panose="020B0502040204020203" pitchFamily="34" charset="0"/>
                <a:ea typeface="Times New Roman" panose="02020603050405020304" pitchFamily="18" charset="0"/>
                <a:cs typeface="Times New Roman" panose="02020603050405020304" pitchFamily="18" charset="0"/>
              </a:rPr>
              <a:t>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0"/>
              </a:spcBef>
              <a:buFont typeface="+mj-lt"/>
              <a:buAutoNum type="arabicPeriod"/>
              <a:tabLst>
                <a:tab pos="1371600" algn="l"/>
              </a:tabLst>
            </a:pPr>
            <a:r>
              <a:rPr lang="en-US" sz="1600" dirty="0">
                <a:effectLst/>
                <a:latin typeface="Segoe UI" panose="020B0502040204020203" pitchFamily="34" charset="0"/>
                <a:ea typeface="Times New Roman" panose="02020603050405020304" pitchFamily="18" charset="0"/>
                <a:cs typeface="Times New Roman" panose="02020603050405020304" pitchFamily="18" charset="0"/>
              </a:rPr>
              <a:t>Engage in CIE evidence-based best practices including, but not limited to, business engagement, self-determination, access to integrated community activities, coaching and mentoring.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0"/>
              </a:spcBef>
              <a:buFont typeface="+mj-lt"/>
              <a:buAutoNum type="arabicPeriod"/>
              <a:tabLst>
                <a:tab pos="1371600" algn="l"/>
              </a:tabLst>
            </a:pPr>
            <a:r>
              <a:rPr lang="en-US" sz="1600" dirty="0">
                <a:effectLst/>
                <a:latin typeface="Segoe UI" panose="020B0502040204020203" pitchFamily="34" charset="0"/>
                <a:ea typeface="Times New Roman" panose="02020603050405020304" pitchFamily="18" charset="0"/>
                <a:cs typeface="Times New Roman" panose="02020603050405020304" pitchFamily="18" charset="0"/>
              </a:rPr>
              <a:t>Engage program participants in CIE.</a:t>
            </a:r>
          </a:p>
          <a:p>
            <a:pPr lvl="1">
              <a:lnSpc>
                <a:spcPct val="107000"/>
              </a:lnSpc>
              <a:spcBef>
                <a:spcPts val="600"/>
              </a:spcBef>
              <a:tabLst>
                <a:tab pos="1371600" algn="l"/>
              </a:tabLst>
            </a:pPr>
            <a:r>
              <a:rPr lang="en-US" sz="1400" dirty="0">
                <a:effectLst/>
                <a:latin typeface="Segoe UI" panose="020B0502040204020203" pitchFamily="34" charset="0"/>
                <a:ea typeface="Times New Roman" panose="02020603050405020304" pitchFamily="18" charset="0"/>
                <a:cs typeface="Times New Roman" panose="02020603050405020304" pitchFamily="18" charset="0"/>
              </a:rPr>
              <a:t>Engage up to 100% program participants in CIE using evidence-based practices.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0"/>
              </a:spcBef>
              <a:buFont typeface="+mj-lt"/>
              <a:buAutoNum type="arabicPeriod"/>
              <a:tabLst>
                <a:tab pos="1371600" algn="l"/>
              </a:tabLst>
            </a:pPr>
            <a:r>
              <a:rPr lang="en-US" sz="1600" dirty="0">
                <a:effectLst/>
                <a:latin typeface="Segoe UI" panose="020B0502040204020203" pitchFamily="34" charset="0"/>
                <a:ea typeface="Times New Roman" panose="02020603050405020304" pitchFamily="18" charset="0"/>
                <a:cs typeface="Times New Roman" panose="02020603050405020304" pitchFamily="18" charset="0"/>
              </a:rPr>
              <a:t>Become an authorized DRS Community Rehabilitation Provider (CRP) consistent with </a:t>
            </a:r>
            <a:r>
              <a:rPr lang="en-US" sz="1600" u="sng" dirty="0">
                <a:solidFill>
                  <a:srgbClr val="0049AF"/>
                </a:solidFill>
                <a:effectLst/>
                <a:latin typeface="Segoe UI" panose="020B0502040204020203" pitchFamily="34" charset="0"/>
                <a:ea typeface="Times New Roman" panose="02020603050405020304" pitchFamily="18" charset="0"/>
                <a:cs typeface="Times New Roman" panose="02020603050405020304" pitchFamily="18" charset="0"/>
                <a:hlinkClick r:id="rId2"/>
              </a:rPr>
              <a:t>89 ILCS 530</a:t>
            </a:r>
            <a:r>
              <a:rPr lang="en-US" sz="1600" dirty="0">
                <a:effectLst/>
                <a:latin typeface="Segoe UI" panose="020B0502040204020203" pitchFamily="34" charset="0"/>
                <a:ea typeface="Times New Roman" panose="02020603050405020304" pitchFamily="18" charset="0"/>
                <a:cs typeface="Times New Roman" panose="02020603050405020304" pitchFamily="18" charset="0"/>
              </a:rPr>
              <a:t> and engage in DRS VR contracts.</a:t>
            </a:r>
            <a:endParaRPr lang="en-US" dirty="0">
              <a:effectLst/>
            </a:endParaRPr>
          </a:p>
          <a:p>
            <a:pPr lvl="1">
              <a:lnSpc>
                <a:spcPct val="107000"/>
              </a:lnSpc>
              <a:spcBef>
                <a:spcPts val="600"/>
              </a:spcBef>
              <a:tabLst>
                <a:tab pos="1371600" algn="l"/>
              </a:tabLst>
            </a:pPr>
            <a:r>
              <a:rPr lang="en-US" sz="1400" dirty="0">
                <a:effectLst/>
                <a:latin typeface="Segoe UI" panose="020B0502040204020203" pitchFamily="34" charset="0"/>
                <a:ea typeface="Times New Roman" panose="02020603050405020304" pitchFamily="18" charset="0"/>
                <a:cs typeface="Times New Roman" panose="02020603050405020304" pitchFamily="18" charset="0"/>
              </a:rPr>
              <a:t>100% complete or in process by end of SFY 24.</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0"/>
              </a:spcBef>
              <a:buFont typeface="+mj-lt"/>
              <a:buAutoNum type="arabicPeriod"/>
              <a:tabLst>
                <a:tab pos="1371600" algn="l"/>
              </a:tabLs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600"/>
              </a:spcBef>
              <a:buNone/>
              <a:tabLst>
                <a:tab pos="1371600" algn="l"/>
              </a:tabLs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9962AB95-BA20-190D-8F35-01A4F621628F}"/>
              </a:ext>
            </a:extLst>
          </p:cNvPr>
          <p:cNvSpPr>
            <a:spLocks noGrp="1"/>
          </p:cNvSpPr>
          <p:nvPr>
            <p:ph type="sldNum" sz="quarter" idx="12"/>
          </p:nvPr>
        </p:nvSpPr>
        <p:spPr/>
        <p:txBody>
          <a:bodyPr/>
          <a:lstStyle/>
          <a:p>
            <a:fld id="{DBFB53F7-4D87-E844-B31E-B7D266CDFB23}" type="slidenum">
              <a:rPr lang="en-US" smtClean="0"/>
              <a:t>10</a:t>
            </a:fld>
            <a:endParaRPr lang="en-US"/>
          </a:p>
        </p:txBody>
      </p:sp>
    </p:spTree>
    <p:extLst>
      <p:ext uri="{BB962C8B-B14F-4D97-AF65-F5344CB8AC3E}">
        <p14:creationId xmlns:p14="http://schemas.microsoft.com/office/powerpoint/2010/main" val="3568170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3AB2C-B40D-5689-6F18-2F4146F095AA}"/>
              </a:ext>
            </a:extLst>
          </p:cNvPr>
          <p:cNvSpPr>
            <a:spLocks noGrp="1"/>
          </p:cNvSpPr>
          <p:nvPr>
            <p:ph type="title"/>
          </p:nvPr>
        </p:nvSpPr>
        <p:spPr/>
        <p:txBody>
          <a:bodyPr/>
          <a:lstStyle/>
          <a:p>
            <a:r>
              <a:rPr lang="en-US" dirty="0"/>
              <a:t>Performance Measures and Standard</a:t>
            </a:r>
          </a:p>
        </p:txBody>
      </p:sp>
      <p:sp>
        <p:nvSpPr>
          <p:cNvPr id="3" name="Content Placeholder 2">
            <a:extLst>
              <a:ext uri="{FF2B5EF4-FFF2-40B4-BE49-F238E27FC236}">
                <a16:creationId xmlns:a16="http://schemas.microsoft.com/office/drawing/2014/main" id="{AC090589-6C77-9647-EC30-DC37AD426204}"/>
              </a:ext>
            </a:extLst>
          </p:cNvPr>
          <p:cNvSpPr>
            <a:spLocks noGrp="1"/>
          </p:cNvSpPr>
          <p:nvPr>
            <p:ph idx="1"/>
          </p:nvPr>
        </p:nvSpPr>
        <p:spPr>
          <a:xfrm>
            <a:off x="838200" y="1581912"/>
            <a:ext cx="10515600" cy="4595051"/>
          </a:xfrm>
        </p:spPr>
        <p:txBody>
          <a:bodyPr>
            <a:normAutofit fontScale="92500"/>
          </a:bodyPr>
          <a:lstStyle/>
          <a:p>
            <a:pPr marL="0" indent="0">
              <a:lnSpc>
                <a:spcPct val="107000"/>
              </a:lnSpc>
              <a:spcBef>
                <a:spcPts val="600"/>
              </a:spcBef>
              <a:buNone/>
              <a:tabLst>
                <a:tab pos="914400" algn="l"/>
              </a:tabLst>
            </a:pPr>
            <a:r>
              <a:rPr lang="en-US" sz="1600" b="1" dirty="0">
                <a:effectLst/>
                <a:latin typeface="Segoe UI" panose="020B0502040204020203" pitchFamily="34" charset="0"/>
                <a:ea typeface="Times New Roman" panose="02020603050405020304" pitchFamily="18" charset="0"/>
                <a:cs typeface="Times New Roman" panose="02020603050405020304" pitchFamily="18" charset="0"/>
              </a:rPr>
              <a:t>Data and Reporting</a:t>
            </a:r>
            <a:r>
              <a:rPr lang="en-US" sz="1600" dirty="0">
                <a:effectLst/>
                <a:latin typeface="Segoe UI" panose="020B0502040204020203" pitchFamily="34" charset="0"/>
                <a:ea typeface="Times New Roman" panose="02020603050405020304" pitchFamily="18" charset="0"/>
                <a:cs typeface="Times New Roman" panose="02020603050405020304" pitchFamily="18" charset="0"/>
              </a:rPr>
              <a:t> (100% compliance for all)</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Bef>
                <a:spcPts val="600"/>
              </a:spcBef>
              <a:buFont typeface="+mj-lt"/>
              <a:buAutoNum type="arabicPeriod"/>
              <a:tabLst>
                <a:tab pos="1371600" algn="l"/>
              </a:tabLst>
            </a:pPr>
            <a:r>
              <a:rPr lang="en-US" sz="1700" dirty="0">
                <a:effectLst/>
                <a:latin typeface="Segoe UI" panose="020B0502040204020203" pitchFamily="34" charset="0"/>
                <a:ea typeface="Times New Roman" panose="02020603050405020304" pitchFamily="18" charset="0"/>
                <a:cs typeface="Times New Roman" panose="02020603050405020304" pitchFamily="18" charset="0"/>
              </a:rPr>
              <a:t>Using SWTCIE Illinois developed protocols, grantees will maintain data and records on SWTCIE Illinois project activities. (</a:t>
            </a:r>
            <a:r>
              <a:rPr lang="en-US" sz="1700" b="1" dirty="0">
                <a:effectLst/>
                <a:latin typeface="Segoe UI" panose="020B0502040204020203" pitchFamily="34" charset="0"/>
                <a:ea typeface="Times New Roman" panose="02020603050405020304" pitchFamily="18" charset="0"/>
                <a:cs typeface="Times New Roman" panose="02020603050405020304" pitchFamily="18" charset="0"/>
              </a:rPr>
              <a:t>ACTIVITY LOG</a:t>
            </a:r>
            <a:r>
              <a:rPr lang="en-US" sz="1700" dirty="0">
                <a:effectLst/>
                <a:latin typeface="Segoe UI" panose="020B0502040204020203" pitchFamily="34" charset="0"/>
                <a:ea typeface="Times New Roman" panose="02020603050405020304" pitchFamily="18" charset="0"/>
                <a:cs typeface="Times New Roman" panose="02020603050405020304" pitchFamily="18" charset="0"/>
              </a:rPr>
              <a:t>)</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Bef>
                <a:spcPts val="600"/>
              </a:spcBef>
              <a:buFont typeface="+mj-lt"/>
              <a:buAutoNum type="arabicPeriod"/>
              <a:tabLst>
                <a:tab pos="1371600" algn="l"/>
              </a:tabLst>
            </a:pPr>
            <a:r>
              <a:rPr lang="en-US" sz="1700" dirty="0">
                <a:effectLst/>
                <a:latin typeface="Segoe UI" panose="020B0502040204020203" pitchFamily="34" charset="0"/>
                <a:ea typeface="Times New Roman" panose="02020603050405020304" pitchFamily="18" charset="0"/>
                <a:cs typeface="Times New Roman" panose="02020603050405020304" pitchFamily="18" charset="0"/>
              </a:rPr>
              <a:t>Grantees will be required to participate in the formal evaluation of the SWTCIE Illinois project, conducted by UIUC on at least a quarterly basis. Grantees must cooperate in the collection of data for this purpose.</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Bef>
                <a:spcPts val="600"/>
              </a:spcBef>
              <a:buFont typeface="+mj-lt"/>
              <a:buAutoNum type="arabicPeriod"/>
              <a:tabLst>
                <a:tab pos="1371600" algn="l"/>
              </a:tabLst>
            </a:pPr>
            <a:r>
              <a:rPr lang="en-US" sz="1700" dirty="0">
                <a:effectLst/>
                <a:latin typeface="Segoe UI" panose="020B0502040204020203" pitchFamily="34" charset="0"/>
                <a:ea typeface="Times New Roman" panose="02020603050405020304" pitchFamily="18" charset="0"/>
                <a:cs typeface="Times New Roman" panose="02020603050405020304" pitchFamily="18" charset="0"/>
              </a:rPr>
              <a:t>Using a SWTCIE Illinois developed protocol, submit quarterly and year-end reports regarding program performance measures and outcomes.</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600"/>
              </a:spcBef>
              <a:buNone/>
              <a:tabLst>
                <a:tab pos="914400" algn="l"/>
              </a:tabLst>
            </a:pPr>
            <a:r>
              <a:rPr lang="en-US" sz="1600" b="1" dirty="0">
                <a:effectLst/>
                <a:latin typeface="Segoe UI" panose="020B0502040204020203" pitchFamily="34" charset="0"/>
                <a:ea typeface="Times New Roman" panose="02020603050405020304" pitchFamily="18" charset="0"/>
                <a:cs typeface="Times New Roman" panose="02020603050405020304" pitchFamily="18" charset="0"/>
              </a:rPr>
              <a:t>Outreach and Collaboration</a:t>
            </a:r>
            <a:r>
              <a:rPr lang="en-US" sz="1600" dirty="0">
                <a:effectLst/>
                <a:latin typeface="Segoe UI" panose="020B0502040204020203" pitchFamily="34" charset="0"/>
                <a:ea typeface="Times New Roman" panose="02020603050405020304" pitchFamily="18" charset="0"/>
                <a:cs typeface="Times New Roman" panose="02020603050405020304" pitchFamily="18" charset="0"/>
              </a:rPr>
              <a:t>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0"/>
              </a:spcBef>
              <a:buFont typeface="+mj-lt"/>
              <a:buAutoNum type="arabicPeriod"/>
              <a:tabLst>
                <a:tab pos="1371600" algn="l"/>
              </a:tabLst>
            </a:pPr>
            <a:r>
              <a:rPr lang="en-US" sz="1600" dirty="0">
                <a:effectLst/>
                <a:latin typeface="Segoe UI" panose="020B0502040204020203" pitchFamily="34" charset="0"/>
                <a:ea typeface="Times New Roman" panose="02020603050405020304" pitchFamily="18" charset="0"/>
                <a:cs typeface="Times New Roman" panose="02020603050405020304" pitchFamily="18" charset="0"/>
              </a:rPr>
              <a:t>Collaborate with SWTCIE Illinois to develop and distribute marketing and communication materials.</a:t>
            </a:r>
          </a:p>
          <a:p>
            <a:pPr lvl="1">
              <a:lnSpc>
                <a:spcPct val="107000"/>
              </a:lnSpc>
              <a:spcBef>
                <a:spcPts val="600"/>
              </a:spcBef>
              <a:tabLst>
                <a:tab pos="1371600" algn="l"/>
              </a:tabLst>
            </a:pPr>
            <a:r>
              <a:rPr lang="en-US" sz="1400" dirty="0">
                <a:effectLst/>
                <a:latin typeface="Segoe UI" panose="020B0502040204020203" pitchFamily="34" charset="0"/>
                <a:ea typeface="Times New Roman" panose="02020603050405020304" pitchFamily="18" charset="0"/>
                <a:cs typeface="Times New Roman" panose="02020603050405020304" pitchFamily="18" charset="0"/>
              </a:rPr>
              <a:t>Collaborate with SWTCIE Illinois to develop at least two (2) and distribute marketing and communication materials per SFY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0"/>
              </a:spcBef>
              <a:buFont typeface="+mj-lt"/>
              <a:buAutoNum type="arabicPeriod"/>
              <a:tabLst>
                <a:tab pos="1371600" algn="l"/>
              </a:tabLst>
            </a:pPr>
            <a:r>
              <a:rPr lang="en-US" sz="1600" dirty="0">
                <a:effectLst/>
                <a:latin typeface="Segoe UI" panose="020B0502040204020203" pitchFamily="34" charset="0"/>
                <a:ea typeface="Times New Roman" panose="02020603050405020304" pitchFamily="18" charset="0"/>
                <a:cs typeface="Times New Roman" panose="02020603050405020304" pitchFamily="18" charset="0"/>
              </a:rPr>
              <a:t>Facilitate outreach events to engage key SWTCIE Illinois stakeholders (adults and youth with disabilities, business partners, schools, DRS VR, community members, etc.).</a:t>
            </a:r>
          </a:p>
          <a:p>
            <a:pPr lvl="1">
              <a:lnSpc>
                <a:spcPct val="107000"/>
              </a:lnSpc>
              <a:spcBef>
                <a:spcPts val="600"/>
              </a:spcBef>
              <a:tabLst>
                <a:tab pos="1371600" algn="l"/>
              </a:tabLst>
            </a:pPr>
            <a:r>
              <a:rPr lang="en-US" sz="1400" dirty="0">
                <a:effectLst/>
                <a:latin typeface="Segoe UI" panose="020B0502040204020203" pitchFamily="34" charset="0"/>
                <a:ea typeface="Times New Roman" panose="02020603050405020304" pitchFamily="18" charset="0"/>
              </a:rPr>
              <a:t>Facilitating at least one (1) outreach event per quarter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0"/>
              </a:spcBef>
              <a:spcAft>
                <a:spcPts val="500"/>
              </a:spcAft>
              <a:buFont typeface="+mj-lt"/>
              <a:buAutoNum type="arabicPeriod"/>
              <a:tabLst>
                <a:tab pos="1371600" algn="l"/>
              </a:tabLst>
            </a:pPr>
            <a:r>
              <a:rPr lang="en-US" sz="1600" dirty="0">
                <a:effectLst/>
                <a:latin typeface="Segoe UI" panose="020B0502040204020203" pitchFamily="34" charset="0"/>
                <a:ea typeface="Times New Roman" panose="02020603050405020304" pitchFamily="18" charset="0"/>
                <a:cs typeface="Times New Roman" panose="02020603050405020304" pitchFamily="18" charset="0"/>
              </a:rPr>
              <a:t>Work together with participants and families, community entities such as agencies and schools, employers and the business community, DRS VR, and other workforce partners to provide sufficient wraparound services for participants.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9962AB95-BA20-190D-8F35-01A4F621628F}"/>
              </a:ext>
            </a:extLst>
          </p:cNvPr>
          <p:cNvSpPr>
            <a:spLocks noGrp="1"/>
          </p:cNvSpPr>
          <p:nvPr>
            <p:ph type="sldNum" sz="quarter" idx="12"/>
          </p:nvPr>
        </p:nvSpPr>
        <p:spPr/>
        <p:txBody>
          <a:bodyPr/>
          <a:lstStyle/>
          <a:p>
            <a:fld id="{DBFB53F7-4D87-E844-B31E-B7D266CDFB23}" type="slidenum">
              <a:rPr lang="en-US" smtClean="0"/>
              <a:t>11</a:t>
            </a:fld>
            <a:endParaRPr lang="en-US"/>
          </a:p>
        </p:txBody>
      </p:sp>
    </p:spTree>
    <p:extLst>
      <p:ext uri="{BB962C8B-B14F-4D97-AF65-F5344CB8AC3E}">
        <p14:creationId xmlns:p14="http://schemas.microsoft.com/office/powerpoint/2010/main" val="15634739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F5CD0-4920-49AF-A959-2A8DBF020E7A}"/>
              </a:ext>
            </a:extLst>
          </p:cNvPr>
          <p:cNvSpPr>
            <a:spLocks noGrp="1"/>
          </p:cNvSpPr>
          <p:nvPr>
            <p:ph type="title"/>
          </p:nvPr>
        </p:nvSpPr>
        <p:spPr/>
        <p:txBody>
          <a:bodyPr/>
          <a:lstStyle/>
          <a:p>
            <a:r>
              <a:rPr lang="en-US" dirty="0"/>
              <a:t>Activity Logs</a:t>
            </a:r>
          </a:p>
        </p:txBody>
      </p:sp>
      <p:sp>
        <p:nvSpPr>
          <p:cNvPr id="3" name="Content Placeholder 2">
            <a:extLst>
              <a:ext uri="{FF2B5EF4-FFF2-40B4-BE49-F238E27FC236}">
                <a16:creationId xmlns:a16="http://schemas.microsoft.com/office/drawing/2014/main" id="{531B9B5A-29D2-4854-B445-92C5D96D9A1A}"/>
              </a:ext>
            </a:extLst>
          </p:cNvPr>
          <p:cNvSpPr>
            <a:spLocks noGrp="1"/>
          </p:cNvSpPr>
          <p:nvPr>
            <p:ph idx="1"/>
          </p:nvPr>
        </p:nvSpPr>
        <p:spPr/>
        <p:txBody>
          <a:bodyPr/>
          <a:lstStyle/>
          <a:p>
            <a:r>
              <a:rPr lang="en-US" dirty="0"/>
              <a:t>Supports Grant Performance Measures </a:t>
            </a:r>
          </a:p>
          <a:p>
            <a:pPr lvl="1"/>
            <a:r>
              <a:rPr lang="en-US" dirty="0"/>
              <a:t>Engagement, staffing, program requirements, data/reporting</a:t>
            </a:r>
          </a:p>
          <a:p>
            <a:r>
              <a:rPr lang="en-US" dirty="0"/>
              <a:t>Completed and submitted (to liaisons) at the end of each month</a:t>
            </a:r>
          </a:p>
          <a:p>
            <a:r>
              <a:rPr lang="en-US" dirty="0"/>
              <a:t>Templates will be provided </a:t>
            </a:r>
          </a:p>
        </p:txBody>
      </p:sp>
      <p:sp>
        <p:nvSpPr>
          <p:cNvPr id="4" name="Slide Number Placeholder 3">
            <a:extLst>
              <a:ext uri="{FF2B5EF4-FFF2-40B4-BE49-F238E27FC236}">
                <a16:creationId xmlns:a16="http://schemas.microsoft.com/office/drawing/2014/main" id="{40124BCF-C98D-41A0-87D1-8E75B0AFB781}"/>
              </a:ext>
            </a:extLst>
          </p:cNvPr>
          <p:cNvSpPr>
            <a:spLocks noGrp="1"/>
          </p:cNvSpPr>
          <p:nvPr>
            <p:ph type="sldNum" sz="quarter" idx="12"/>
          </p:nvPr>
        </p:nvSpPr>
        <p:spPr/>
        <p:txBody>
          <a:bodyPr/>
          <a:lstStyle/>
          <a:p>
            <a:fld id="{DBFB53F7-4D87-E844-B31E-B7D266CDFB23}" type="slidenum">
              <a:rPr lang="en-US" smtClean="0"/>
              <a:t>12</a:t>
            </a:fld>
            <a:endParaRPr lang="en-US"/>
          </a:p>
        </p:txBody>
      </p:sp>
    </p:spTree>
    <p:extLst>
      <p:ext uri="{BB962C8B-B14F-4D97-AF65-F5344CB8AC3E}">
        <p14:creationId xmlns:p14="http://schemas.microsoft.com/office/powerpoint/2010/main" val="36773551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F5CD0-4920-49AF-A959-2A8DBF020E7A}"/>
              </a:ext>
            </a:extLst>
          </p:cNvPr>
          <p:cNvSpPr>
            <a:spLocks noGrp="1"/>
          </p:cNvSpPr>
          <p:nvPr>
            <p:ph type="title"/>
          </p:nvPr>
        </p:nvSpPr>
        <p:spPr/>
        <p:txBody>
          <a:bodyPr/>
          <a:lstStyle/>
          <a:p>
            <a:r>
              <a:rPr lang="en-US" dirty="0"/>
              <a:t>Agency Report Outs</a:t>
            </a:r>
          </a:p>
        </p:txBody>
      </p:sp>
      <p:sp>
        <p:nvSpPr>
          <p:cNvPr id="3" name="Content Placeholder 2">
            <a:extLst>
              <a:ext uri="{FF2B5EF4-FFF2-40B4-BE49-F238E27FC236}">
                <a16:creationId xmlns:a16="http://schemas.microsoft.com/office/drawing/2014/main" id="{531B9B5A-29D2-4854-B445-92C5D96D9A1A}"/>
              </a:ext>
            </a:extLst>
          </p:cNvPr>
          <p:cNvSpPr>
            <a:spLocks noGrp="1"/>
          </p:cNvSpPr>
          <p:nvPr>
            <p:ph idx="1"/>
          </p:nvPr>
        </p:nvSpPr>
        <p:spPr/>
        <p:txBody>
          <a:bodyPr/>
          <a:lstStyle/>
          <a:p>
            <a:r>
              <a:rPr lang="en-US" dirty="0"/>
              <a:t>Demographics of your Service Area</a:t>
            </a:r>
          </a:p>
          <a:p>
            <a:r>
              <a:rPr lang="en-US" dirty="0"/>
              <a:t>What is going good/bad/just ok</a:t>
            </a:r>
          </a:p>
          <a:p>
            <a:r>
              <a:rPr lang="en-US" dirty="0"/>
              <a:t>5 minutes per agency</a:t>
            </a:r>
          </a:p>
          <a:p>
            <a:r>
              <a:rPr lang="en-US" dirty="0"/>
              <a:t>Training Topics for VCU trip</a:t>
            </a:r>
          </a:p>
        </p:txBody>
      </p:sp>
      <p:sp>
        <p:nvSpPr>
          <p:cNvPr id="4" name="Slide Number Placeholder 3">
            <a:extLst>
              <a:ext uri="{FF2B5EF4-FFF2-40B4-BE49-F238E27FC236}">
                <a16:creationId xmlns:a16="http://schemas.microsoft.com/office/drawing/2014/main" id="{40124BCF-C98D-41A0-87D1-8E75B0AFB781}"/>
              </a:ext>
            </a:extLst>
          </p:cNvPr>
          <p:cNvSpPr>
            <a:spLocks noGrp="1"/>
          </p:cNvSpPr>
          <p:nvPr>
            <p:ph type="sldNum" sz="quarter" idx="12"/>
          </p:nvPr>
        </p:nvSpPr>
        <p:spPr/>
        <p:txBody>
          <a:bodyPr/>
          <a:lstStyle/>
          <a:p>
            <a:fld id="{DBFB53F7-4D87-E844-B31E-B7D266CDFB23}" type="slidenum">
              <a:rPr lang="en-US" smtClean="0"/>
              <a:t>13</a:t>
            </a:fld>
            <a:endParaRPr lang="en-US"/>
          </a:p>
        </p:txBody>
      </p:sp>
    </p:spTree>
    <p:extLst>
      <p:ext uri="{BB962C8B-B14F-4D97-AF65-F5344CB8AC3E}">
        <p14:creationId xmlns:p14="http://schemas.microsoft.com/office/powerpoint/2010/main" val="32860192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EBA1A-5234-64FC-4390-5D380F81A2C9}"/>
              </a:ext>
            </a:extLst>
          </p:cNvPr>
          <p:cNvSpPr>
            <a:spLocks noGrp="1"/>
          </p:cNvSpPr>
          <p:nvPr>
            <p:ph type="title"/>
          </p:nvPr>
        </p:nvSpPr>
        <p:spPr/>
        <p:txBody>
          <a:bodyPr/>
          <a:lstStyle/>
          <a:p>
            <a:r>
              <a:rPr lang="en-US" dirty="0"/>
              <a:t>SWTCIE IL Website</a:t>
            </a:r>
            <a:br>
              <a:rPr lang="en-US" dirty="0"/>
            </a:br>
            <a:r>
              <a:rPr lang="en-US" sz="3600" dirty="0">
                <a:hlinkClick r:id="rId2"/>
              </a:rPr>
              <a:t>swtcieillinois.ahs.illinois.edu</a:t>
            </a:r>
            <a:endParaRPr lang="en-US" dirty="0"/>
          </a:p>
        </p:txBody>
      </p:sp>
      <p:sp>
        <p:nvSpPr>
          <p:cNvPr id="3" name="Content Placeholder 2">
            <a:extLst>
              <a:ext uri="{FF2B5EF4-FFF2-40B4-BE49-F238E27FC236}">
                <a16:creationId xmlns:a16="http://schemas.microsoft.com/office/drawing/2014/main" id="{7BD495B0-71FE-275D-0466-C336F300C7FB}"/>
              </a:ext>
            </a:extLst>
          </p:cNvPr>
          <p:cNvSpPr>
            <a:spLocks noGrp="1"/>
          </p:cNvSpPr>
          <p:nvPr>
            <p:ph idx="1"/>
          </p:nvPr>
        </p:nvSpPr>
        <p:spPr/>
        <p:txBody>
          <a:bodyPr/>
          <a:lstStyle/>
          <a:p>
            <a:r>
              <a:rPr lang="en-US" dirty="0"/>
              <a:t>Agency pages</a:t>
            </a:r>
          </a:p>
          <a:p>
            <a:r>
              <a:rPr lang="en-US" dirty="0"/>
              <a:t>Social Media</a:t>
            </a:r>
          </a:p>
          <a:p>
            <a:r>
              <a:rPr lang="en-US" dirty="0"/>
              <a:t>Statewide SWTCIE Footprint</a:t>
            </a:r>
          </a:p>
        </p:txBody>
      </p:sp>
      <p:sp>
        <p:nvSpPr>
          <p:cNvPr id="4" name="Slide Number Placeholder 3">
            <a:extLst>
              <a:ext uri="{FF2B5EF4-FFF2-40B4-BE49-F238E27FC236}">
                <a16:creationId xmlns:a16="http://schemas.microsoft.com/office/drawing/2014/main" id="{D986D6BF-3382-BB52-576D-DEAFE7E48321}"/>
              </a:ext>
            </a:extLst>
          </p:cNvPr>
          <p:cNvSpPr>
            <a:spLocks noGrp="1"/>
          </p:cNvSpPr>
          <p:nvPr>
            <p:ph type="sldNum" sz="quarter" idx="12"/>
          </p:nvPr>
        </p:nvSpPr>
        <p:spPr/>
        <p:txBody>
          <a:bodyPr/>
          <a:lstStyle/>
          <a:p>
            <a:fld id="{DBFB53F7-4D87-E844-B31E-B7D266CDFB23}" type="slidenum">
              <a:rPr lang="en-US" smtClean="0"/>
              <a:t>14</a:t>
            </a:fld>
            <a:endParaRPr lang="en-US"/>
          </a:p>
        </p:txBody>
      </p:sp>
    </p:spTree>
    <p:extLst>
      <p:ext uri="{BB962C8B-B14F-4D97-AF65-F5344CB8AC3E}">
        <p14:creationId xmlns:p14="http://schemas.microsoft.com/office/powerpoint/2010/main" val="10264530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9D320-DDAA-DC77-5025-4C8A854FB750}"/>
              </a:ext>
            </a:extLst>
          </p:cNvPr>
          <p:cNvSpPr>
            <a:spLocks noGrp="1"/>
          </p:cNvSpPr>
          <p:nvPr>
            <p:ph type="title"/>
          </p:nvPr>
        </p:nvSpPr>
        <p:spPr>
          <a:xfrm>
            <a:off x="1048512" y="2358517"/>
            <a:ext cx="10515600" cy="1325563"/>
          </a:xfrm>
        </p:spPr>
        <p:txBody>
          <a:bodyPr/>
          <a:lstStyle/>
          <a:p>
            <a:r>
              <a:rPr lang="en-US" dirty="0"/>
              <a:t>Questions/Comments/Concerns</a:t>
            </a:r>
          </a:p>
        </p:txBody>
      </p:sp>
      <p:sp>
        <p:nvSpPr>
          <p:cNvPr id="4" name="Slide Number Placeholder 3">
            <a:extLst>
              <a:ext uri="{FF2B5EF4-FFF2-40B4-BE49-F238E27FC236}">
                <a16:creationId xmlns:a16="http://schemas.microsoft.com/office/drawing/2014/main" id="{F7303F65-5240-0EF4-BC7C-D1B4DCBC5D51}"/>
              </a:ext>
            </a:extLst>
          </p:cNvPr>
          <p:cNvSpPr>
            <a:spLocks noGrp="1"/>
          </p:cNvSpPr>
          <p:nvPr>
            <p:ph type="sldNum" sz="quarter" idx="12"/>
          </p:nvPr>
        </p:nvSpPr>
        <p:spPr/>
        <p:txBody>
          <a:bodyPr/>
          <a:lstStyle/>
          <a:p>
            <a:fld id="{DBFB53F7-4D87-E844-B31E-B7D266CDFB23}" type="slidenum">
              <a:rPr lang="en-US" smtClean="0"/>
              <a:t>15</a:t>
            </a:fld>
            <a:endParaRPr lang="en-US"/>
          </a:p>
        </p:txBody>
      </p:sp>
    </p:spTree>
    <p:extLst>
      <p:ext uri="{BB962C8B-B14F-4D97-AF65-F5344CB8AC3E}">
        <p14:creationId xmlns:p14="http://schemas.microsoft.com/office/powerpoint/2010/main" val="1398216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3852E1C-CB05-C045-8671-E017EFA2C7EC}"/>
              </a:ext>
              <a:ext uri="{C183D7F6-B498-43B3-948B-1728B52AA6E4}">
                <adec:decorative xmlns:adec="http://schemas.microsoft.com/office/drawing/2017/decorative" val="1"/>
              </a:ext>
            </a:extLst>
          </p:cNvPr>
          <p:cNvSpPr>
            <a:spLocks/>
          </p:cNvSpPr>
          <p:nvPr/>
        </p:nvSpPr>
        <p:spPr>
          <a:xfrm>
            <a:off x="0" y="-167054"/>
            <a:ext cx="12192000" cy="7025054"/>
          </a:xfrm>
          <a:prstGeom prst="rect">
            <a:avLst/>
          </a:prstGeom>
          <a:solidFill>
            <a:srgbClr val="13294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WTCIE Illinois wordmark">
            <a:extLst>
              <a:ext uri="{FF2B5EF4-FFF2-40B4-BE49-F238E27FC236}">
                <a16:creationId xmlns:a16="http://schemas.microsoft.com/office/drawing/2014/main" id="{69794870-CCB1-4D4A-88C1-0F2424631C69}"/>
              </a:ext>
            </a:extLst>
          </p:cNvPr>
          <p:cNvPicPr>
            <a:picLocks noChangeAspect="1"/>
          </p:cNvPicPr>
          <p:nvPr/>
        </p:nvPicPr>
        <p:blipFill>
          <a:blip r:embed="rId3"/>
          <a:srcRect/>
          <a:stretch/>
        </p:blipFill>
        <p:spPr>
          <a:xfrm>
            <a:off x="3412551" y="2779896"/>
            <a:ext cx="5863333" cy="1298207"/>
          </a:xfrm>
          <a:prstGeom prst="rect">
            <a:avLst/>
          </a:prstGeom>
        </p:spPr>
      </p:pic>
    </p:spTree>
    <p:extLst>
      <p:ext uri="{BB962C8B-B14F-4D97-AF65-F5344CB8AC3E}">
        <p14:creationId xmlns:p14="http://schemas.microsoft.com/office/powerpoint/2010/main" val="33428143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F5CD0-4920-49AF-A959-2A8DBF020E7A}"/>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531B9B5A-29D2-4854-B445-92C5D96D9A1A}"/>
              </a:ext>
            </a:extLst>
          </p:cNvPr>
          <p:cNvSpPr>
            <a:spLocks noGrp="1"/>
          </p:cNvSpPr>
          <p:nvPr>
            <p:ph idx="1"/>
          </p:nvPr>
        </p:nvSpPr>
        <p:spPr/>
        <p:txBody>
          <a:bodyPr/>
          <a:lstStyle/>
          <a:p>
            <a:r>
              <a:rPr lang="en-US" dirty="0"/>
              <a:t>Introduction</a:t>
            </a:r>
          </a:p>
          <a:p>
            <a:r>
              <a:rPr lang="en-US" dirty="0"/>
              <a:t>Why a community of practice?</a:t>
            </a:r>
          </a:p>
          <a:p>
            <a:r>
              <a:rPr lang="en-US" dirty="0"/>
              <a:t>Contract Deliverables</a:t>
            </a:r>
          </a:p>
          <a:p>
            <a:r>
              <a:rPr lang="en-US" dirty="0"/>
              <a:t>Activity Logs</a:t>
            </a:r>
          </a:p>
          <a:p>
            <a:r>
              <a:rPr lang="en-US" dirty="0"/>
              <a:t>Agency Report Outs</a:t>
            </a:r>
          </a:p>
          <a:p>
            <a:r>
              <a:rPr lang="en-US" dirty="0"/>
              <a:t>SWTCIE Website</a:t>
            </a:r>
          </a:p>
          <a:p>
            <a:r>
              <a:rPr lang="en-US" dirty="0"/>
              <a:t>Questions/Comments/Concerns</a:t>
            </a:r>
          </a:p>
        </p:txBody>
      </p:sp>
      <p:sp>
        <p:nvSpPr>
          <p:cNvPr id="4" name="Slide Number Placeholder 3">
            <a:extLst>
              <a:ext uri="{FF2B5EF4-FFF2-40B4-BE49-F238E27FC236}">
                <a16:creationId xmlns:a16="http://schemas.microsoft.com/office/drawing/2014/main" id="{40124BCF-C98D-41A0-87D1-8E75B0AFB781}"/>
              </a:ext>
            </a:extLst>
          </p:cNvPr>
          <p:cNvSpPr>
            <a:spLocks noGrp="1"/>
          </p:cNvSpPr>
          <p:nvPr>
            <p:ph type="sldNum" sz="quarter" idx="12"/>
          </p:nvPr>
        </p:nvSpPr>
        <p:spPr/>
        <p:txBody>
          <a:bodyPr/>
          <a:lstStyle/>
          <a:p>
            <a:fld id="{DBFB53F7-4D87-E844-B31E-B7D266CDFB23}" type="slidenum">
              <a:rPr lang="en-US" smtClean="0"/>
              <a:t>2</a:t>
            </a:fld>
            <a:endParaRPr lang="en-US"/>
          </a:p>
        </p:txBody>
      </p:sp>
    </p:spTree>
    <p:extLst>
      <p:ext uri="{BB962C8B-B14F-4D97-AF65-F5344CB8AC3E}">
        <p14:creationId xmlns:p14="http://schemas.microsoft.com/office/powerpoint/2010/main" val="3410996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F5CD0-4920-49AF-A959-2A8DBF020E7A}"/>
              </a:ext>
            </a:extLst>
          </p:cNvPr>
          <p:cNvSpPr>
            <a:spLocks noGrp="1"/>
          </p:cNvSpPr>
          <p:nvPr>
            <p:ph type="title"/>
          </p:nvPr>
        </p:nvSpPr>
        <p:spPr/>
        <p:txBody>
          <a:bodyPr/>
          <a:lstStyle/>
          <a:p>
            <a:r>
              <a:rPr lang="en-US" dirty="0"/>
              <a:t>Introductions</a:t>
            </a:r>
          </a:p>
        </p:txBody>
      </p:sp>
      <p:sp>
        <p:nvSpPr>
          <p:cNvPr id="3" name="Content Placeholder 2">
            <a:extLst>
              <a:ext uri="{FF2B5EF4-FFF2-40B4-BE49-F238E27FC236}">
                <a16:creationId xmlns:a16="http://schemas.microsoft.com/office/drawing/2014/main" id="{531B9B5A-29D2-4854-B445-92C5D96D9A1A}"/>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40124BCF-C98D-41A0-87D1-8E75B0AFB781}"/>
              </a:ext>
            </a:extLst>
          </p:cNvPr>
          <p:cNvSpPr>
            <a:spLocks noGrp="1"/>
          </p:cNvSpPr>
          <p:nvPr>
            <p:ph type="sldNum" sz="quarter" idx="12"/>
          </p:nvPr>
        </p:nvSpPr>
        <p:spPr/>
        <p:txBody>
          <a:bodyPr/>
          <a:lstStyle/>
          <a:p>
            <a:fld id="{DBFB53F7-4D87-E844-B31E-B7D266CDFB23}" type="slidenum">
              <a:rPr lang="en-US" smtClean="0"/>
              <a:t>3</a:t>
            </a:fld>
            <a:endParaRPr lang="en-US"/>
          </a:p>
        </p:txBody>
      </p:sp>
    </p:spTree>
    <p:extLst>
      <p:ext uri="{BB962C8B-B14F-4D97-AF65-F5344CB8AC3E}">
        <p14:creationId xmlns:p14="http://schemas.microsoft.com/office/powerpoint/2010/main" val="14454724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F5CD0-4920-49AF-A959-2A8DBF020E7A}"/>
              </a:ext>
            </a:extLst>
          </p:cNvPr>
          <p:cNvSpPr>
            <a:spLocks noGrp="1"/>
          </p:cNvSpPr>
          <p:nvPr>
            <p:ph type="title"/>
          </p:nvPr>
        </p:nvSpPr>
        <p:spPr/>
        <p:txBody>
          <a:bodyPr/>
          <a:lstStyle/>
          <a:p>
            <a:r>
              <a:rPr lang="en-US" dirty="0"/>
              <a:t>Why a Community of Practice?</a:t>
            </a:r>
          </a:p>
        </p:txBody>
      </p:sp>
      <p:sp>
        <p:nvSpPr>
          <p:cNvPr id="3" name="Content Placeholder 2">
            <a:extLst>
              <a:ext uri="{FF2B5EF4-FFF2-40B4-BE49-F238E27FC236}">
                <a16:creationId xmlns:a16="http://schemas.microsoft.com/office/drawing/2014/main" id="{531B9B5A-29D2-4854-B445-92C5D96D9A1A}"/>
              </a:ext>
            </a:extLst>
          </p:cNvPr>
          <p:cNvSpPr>
            <a:spLocks noGrp="1"/>
          </p:cNvSpPr>
          <p:nvPr>
            <p:ph idx="1"/>
          </p:nvPr>
        </p:nvSpPr>
        <p:spPr>
          <a:xfrm>
            <a:off x="838200" y="1690688"/>
            <a:ext cx="10515600" cy="4351338"/>
          </a:xfrm>
        </p:spPr>
        <p:txBody>
          <a:bodyPr>
            <a:normAutofit fontScale="70000" lnSpcReduction="20000"/>
          </a:bodyPr>
          <a:lstStyle/>
          <a:p>
            <a:pPr marL="0" indent="0" algn="l" fontAlgn="base">
              <a:lnSpc>
                <a:spcPct val="120000"/>
              </a:lnSpc>
              <a:buNone/>
            </a:pPr>
            <a:r>
              <a:rPr lang="en-US" b="0" i="0" dirty="0">
                <a:solidFill>
                  <a:srgbClr val="333333"/>
                </a:solidFill>
                <a:effectLst/>
                <a:latin typeface="Open Sans" panose="020B0606030504020204" pitchFamily="34" charset="0"/>
              </a:rPr>
              <a:t>According to Wenger (1998), communities of practice provide five critical functions. They:</a:t>
            </a:r>
          </a:p>
          <a:p>
            <a:pPr marL="514350" indent="-514350" algn="l" fontAlgn="base">
              <a:lnSpc>
                <a:spcPct val="120000"/>
              </a:lnSpc>
              <a:buFont typeface="+mj-lt"/>
              <a:buAutoNum type="arabicPeriod"/>
            </a:pPr>
            <a:r>
              <a:rPr lang="en-US" b="1" i="0" dirty="0">
                <a:solidFill>
                  <a:srgbClr val="333333"/>
                </a:solidFill>
                <a:effectLst/>
                <a:latin typeface="Open Sans" panose="020B0606030504020204" pitchFamily="34" charset="0"/>
              </a:rPr>
              <a:t>Educate</a:t>
            </a:r>
            <a:r>
              <a:rPr lang="en-US" b="0" i="0" dirty="0">
                <a:solidFill>
                  <a:srgbClr val="333333"/>
                </a:solidFill>
                <a:effectLst/>
                <a:latin typeface="Open Sans" panose="020B0606030504020204" pitchFamily="34" charset="0"/>
              </a:rPr>
              <a:t> by collecting and sharing information related to questions and issues of practice</a:t>
            </a:r>
          </a:p>
          <a:p>
            <a:pPr marL="514350" indent="-514350" algn="l" fontAlgn="base">
              <a:lnSpc>
                <a:spcPct val="120000"/>
              </a:lnSpc>
              <a:buFont typeface="+mj-lt"/>
              <a:buAutoNum type="arabicPeriod"/>
            </a:pPr>
            <a:r>
              <a:rPr lang="en-US" b="1" i="0" dirty="0">
                <a:solidFill>
                  <a:srgbClr val="333333"/>
                </a:solidFill>
                <a:effectLst/>
                <a:latin typeface="Open Sans" panose="020B0606030504020204" pitchFamily="34" charset="0"/>
              </a:rPr>
              <a:t>Support </a:t>
            </a:r>
            <a:r>
              <a:rPr lang="en-US" b="0" i="0" dirty="0">
                <a:solidFill>
                  <a:srgbClr val="333333"/>
                </a:solidFill>
                <a:effectLst/>
                <a:latin typeface="Open Sans" panose="020B0606030504020204" pitchFamily="34" charset="0"/>
              </a:rPr>
              <a:t>by organizing interactions and collaboration among members</a:t>
            </a:r>
          </a:p>
          <a:p>
            <a:pPr marL="514350" indent="-514350" algn="l" fontAlgn="base">
              <a:lnSpc>
                <a:spcPct val="120000"/>
              </a:lnSpc>
              <a:buFont typeface="+mj-lt"/>
              <a:buAutoNum type="arabicPeriod"/>
            </a:pPr>
            <a:r>
              <a:rPr lang="en-US" b="1" i="0" dirty="0">
                <a:solidFill>
                  <a:srgbClr val="333333"/>
                </a:solidFill>
                <a:effectLst/>
                <a:latin typeface="Open Sans" panose="020B0606030504020204" pitchFamily="34" charset="0"/>
              </a:rPr>
              <a:t>Cultivate </a:t>
            </a:r>
            <a:r>
              <a:rPr lang="en-US" b="0" i="0" dirty="0">
                <a:solidFill>
                  <a:srgbClr val="333333"/>
                </a:solidFill>
                <a:effectLst/>
                <a:latin typeface="Open Sans" panose="020B0606030504020204" pitchFamily="34" charset="0"/>
              </a:rPr>
              <a:t>by assisting groups to start and sustain their learning</a:t>
            </a:r>
          </a:p>
          <a:p>
            <a:pPr marL="514350" indent="-514350" algn="l" fontAlgn="base">
              <a:lnSpc>
                <a:spcPct val="120000"/>
              </a:lnSpc>
              <a:buFont typeface="+mj-lt"/>
              <a:buAutoNum type="arabicPeriod"/>
            </a:pPr>
            <a:r>
              <a:rPr lang="en-US" b="1" i="0" dirty="0">
                <a:solidFill>
                  <a:srgbClr val="333333"/>
                </a:solidFill>
                <a:effectLst/>
                <a:latin typeface="Open Sans" panose="020B0606030504020204" pitchFamily="34" charset="0"/>
              </a:rPr>
              <a:t>Encourage</a:t>
            </a:r>
            <a:r>
              <a:rPr lang="en-US" b="0" i="0" dirty="0">
                <a:solidFill>
                  <a:srgbClr val="333333"/>
                </a:solidFill>
                <a:effectLst/>
                <a:latin typeface="Open Sans" panose="020B0606030504020204" pitchFamily="34" charset="0"/>
              </a:rPr>
              <a:t> by promoting the work of members through discussion and sharing</a:t>
            </a:r>
          </a:p>
          <a:p>
            <a:pPr marL="514350" indent="-514350" algn="l" fontAlgn="base">
              <a:lnSpc>
                <a:spcPct val="120000"/>
              </a:lnSpc>
              <a:buFont typeface="+mj-lt"/>
              <a:buAutoNum type="arabicPeriod"/>
            </a:pPr>
            <a:r>
              <a:rPr lang="en-US" b="1" i="0" dirty="0">
                <a:solidFill>
                  <a:srgbClr val="333333"/>
                </a:solidFill>
                <a:effectLst/>
                <a:latin typeface="Open Sans" panose="020B0606030504020204" pitchFamily="34" charset="0"/>
              </a:rPr>
              <a:t>Integrate </a:t>
            </a:r>
            <a:r>
              <a:rPr lang="en-US" b="0" i="0" dirty="0">
                <a:solidFill>
                  <a:srgbClr val="333333"/>
                </a:solidFill>
                <a:effectLst/>
                <a:latin typeface="Open Sans" panose="020B0606030504020204" pitchFamily="34" charset="0"/>
              </a:rPr>
              <a:t>by encouraging members to use their new knowledge for real change in their own work.</a:t>
            </a:r>
          </a:p>
        </p:txBody>
      </p:sp>
      <p:sp>
        <p:nvSpPr>
          <p:cNvPr id="4" name="Slide Number Placeholder 3">
            <a:extLst>
              <a:ext uri="{FF2B5EF4-FFF2-40B4-BE49-F238E27FC236}">
                <a16:creationId xmlns:a16="http://schemas.microsoft.com/office/drawing/2014/main" id="{40124BCF-C98D-41A0-87D1-8E75B0AFB781}"/>
              </a:ext>
            </a:extLst>
          </p:cNvPr>
          <p:cNvSpPr>
            <a:spLocks noGrp="1"/>
          </p:cNvSpPr>
          <p:nvPr>
            <p:ph type="sldNum" sz="quarter" idx="12"/>
          </p:nvPr>
        </p:nvSpPr>
        <p:spPr>
          <a:xfrm>
            <a:off x="3191256" y="6356350"/>
            <a:ext cx="8162544" cy="365125"/>
          </a:xfrm>
        </p:spPr>
        <p:txBody>
          <a:bodyPr/>
          <a:lstStyle/>
          <a:p>
            <a:r>
              <a:rPr lang="en-US" dirty="0"/>
              <a:t> Wenger, E. (1998). </a:t>
            </a:r>
            <a:r>
              <a:rPr lang="en-US" i="1" dirty="0"/>
              <a:t>Communities of practice: learning, meaning, and identity. </a:t>
            </a:r>
            <a:r>
              <a:rPr lang="en-US" dirty="0"/>
              <a:t>New York: Cambridge University Press		</a:t>
            </a:r>
            <a:fld id="{DBFB53F7-4D87-E844-B31E-B7D266CDFB23}" type="slidenum">
              <a:rPr lang="en-US" smtClean="0"/>
              <a:t>4</a:t>
            </a:fld>
            <a:endParaRPr lang="en-US" dirty="0"/>
          </a:p>
        </p:txBody>
      </p:sp>
    </p:spTree>
    <p:extLst>
      <p:ext uri="{BB962C8B-B14F-4D97-AF65-F5344CB8AC3E}">
        <p14:creationId xmlns:p14="http://schemas.microsoft.com/office/powerpoint/2010/main" val="2016237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F5CD0-4920-49AF-A959-2A8DBF020E7A}"/>
              </a:ext>
            </a:extLst>
          </p:cNvPr>
          <p:cNvSpPr>
            <a:spLocks noGrp="1"/>
          </p:cNvSpPr>
          <p:nvPr>
            <p:ph type="title"/>
          </p:nvPr>
        </p:nvSpPr>
        <p:spPr/>
        <p:txBody>
          <a:bodyPr/>
          <a:lstStyle/>
          <a:p>
            <a:r>
              <a:rPr lang="en-US" dirty="0"/>
              <a:t>Why a Community of Practice?</a:t>
            </a:r>
          </a:p>
        </p:txBody>
      </p:sp>
      <p:sp>
        <p:nvSpPr>
          <p:cNvPr id="4" name="Slide Number Placeholder 3">
            <a:extLst>
              <a:ext uri="{FF2B5EF4-FFF2-40B4-BE49-F238E27FC236}">
                <a16:creationId xmlns:a16="http://schemas.microsoft.com/office/drawing/2014/main" id="{40124BCF-C98D-41A0-87D1-8E75B0AFB781}"/>
              </a:ext>
            </a:extLst>
          </p:cNvPr>
          <p:cNvSpPr>
            <a:spLocks noGrp="1"/>
          </p:cNvSpPr>
          <p:nvPr>
            <p:ph type="sldNum" sz="quarter" idx="12"/>
          </p:nvPr>
        </p:nvSpPr>
        <p:spPr>
          <a:xfrm>
            <a:off x="1828800" y="6173787"/>
            <a:ext cx="9525000" cy="365125"/>
          </a:xfrm>
        </p:spPr>
        <p:txBody>
          <a:bodyPr/>
          <a:lstStyle/>
          <a:p>
            <a:r>
              <a:rPr lang="en-US" dirty="0"/>
              <a:t>Wenger, E., et.al. (2002). </a:t>
            </a:r>
            <a:r>
              <a:rPr lang="en-US" i="1" dirty="0"/>
              <a:t>Cultivating Communities of Practice: A Guide to Managing Knowledge. Massachusetts</a:t>
            </a:r>
            <a:r>
              <a:rPr lang="en-US" dirty="0"/>
              <a:t>: Harvard Business Review Press	</a:t>
            </a:r>
          </a:p>
          <a:p>
            <a:r>
              <a:rPr lang="en-US" dirty="0"/>
              <a:t>	</a:t>
            </a:r>
            <a:fld id="{DBFB53F7-4D87-E844-B31E-B7D266CDFB23}" type="slidenum">
              <a:rPr lang="en-US" smtClean="0"/>
              <a:t>5</a:t>
            </a:fld>
            <a:endParaRPr lang="en-US" dirty="0"/>
          </a:p>
        </p:txBody>
      </p:sp>
      <p:graphicFrame>
        <p:nvGraphicFramePr>
          <p:cNvPr id="8" name="Table 8">
            <a:extLst>
              <a:ext uri="{FF2B5EF4-FFF2-40B4-BE49-F238E27FC236}">
                <a16:creationId xmlns:a16="http://schemas.microsoft.com/office/drawing/2014/main" id="{75D685BC-73B5-ACA3-F7E8-A9BDE9D39F1B}"/>
              </a:ext>
            </a:extLst>
          </p:cNvPr>
          <p:cNvGraphicFramePr>
            <a:graphicFrameLocks noGrp="1"/>
          </p:cNvGraphicFramePr>
          <p:nvPr>
            <p:extLst>
              <p:ext uri="{D42A27DB-BD31-4B8C-83A1-F6EECF244321}">
                <p14:modId xmlns:p14="http://schemas.microsoft.com/office/powerpoint/2010/main" val="1308579647"/>
              </p:ext>
            </p:extLst>
          </p:nvPr>
        </p:nvGraphicFramePr>
        <p:xfrm>
          <a:off x="2114296" y="1678834"/>
          <a:ext cx="8127999" cy="329692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48059989"/>
                    </a:ext>
                  </a:extLst>
                </a:gridCol>
                <a:gridCol w="2709333">
                  <a:extLst>
                    <a:ext uri="{9D8B030D-6E8A-4147-A177-3AD203B41FA5}">
                      <a16:colId xmlns:a16="http://schemas.microsoft.com/office/drawing/2014/main" val="3408462790"/>
                    </a:ext>
                  </a:extLst>
                </a:gridCol>
                <a:gridCol w="2709333">
                  <a:extLst>
                    <a:ext uri="{9D8B030D-6E8A-4147-A177-3AD203B41FA5}">
                      <a16:colId xmlns:a16="http://schemas.microsoft.com/office/drawing/2014/main" val="366038802"/>
                    </a:ext>
                  </a:extLst>
                </a:gridCol>
              </a:tblGrid>
              <a:tr h="370840">
                <a:tc>
                  <a:txBody>
                    <a:bodyPr/>
                    <a:lstStyle/>
                    <a:p>
                      <a:endParaRPr lang="en-US" dirty="0"/>
                    </a:p>
                  </a:txBody>
                  <a:tcPr/>
                </a:tc>
                <a:tc>
                  <a:txBody>
                    <a:bodyPr/>
                    <a:lstStyle/>
                    <a:p>
                      <a:r>
                        <a:rPr lang="en-US" dirty="0"/>
                        <a:t>For Members</a:t>
                      </a:r>
                    </a:p>
                  </a:txBody>
                  <a:tcPr/>
                </a:tc>
                <a:tc>
                  <a:txBody>
                    <a:bodyPr/>
                    <a:lstStyle/>
                    <a:p>
                      <a:r>
                        <a:rPr lang="en-US" dirty="0"/>
                        <a:t>For Organizations</a:t>
                      </a:r>
                    </a:p>
                  </a:txBody>
                  <a:tcPr/>
                </a:tc>
                <a:extLst>
                  <a:ext uri="{0D108BD9-81ED-4DB2-BD59-A6C34878D82A}">
                    <a16:rowId xmlns:a16="http://schemas.microsoft.com/office/drawing/2014/main" val="4247964297"/>
                  </a:ext>
                </a:extLst>
              </a:tr>
              <a:tr h="370840">
                <a:tc>
                  <a:txBody>
                    <a:bodyPr/>
                    <a:lstStyle/>
                    <a:p>
                      <a:r>
                        <a:rPr lang="en-US" dirty="0"/>
                        <a:t>Short-term Value</a:t>
                      </a:r>
                    </a:p>
                  </a:txBody>
                  <a:tcPr/>
                </a:tc>
                <a:tc>
                  <a:txBody>
                    <a:bodyPr/>
                    <a:lstStyle/>
                    <a:p>
                      <a:pPr marL="285750" indent="-285750">
                        <a:buFont typeface="Arial" panose="020B0604020202020204" pitchFamily="34" charset="0"/>
                        <a:buChar char="•"/>
                      </a:pPr>
                      <a:r>
                        <a:rPr lang="en-US" dirty="0"/>
                        <a:t>Help with challenges</a:t>
                      </a:r>
                    </a:p>
                    <a:p>
                      <a:pPr marL="285750" indent="-285750">
                        <a:buFont typeface="Arial" panose="020B0604020202020204" pitchFamily="34" charset="0"/>
                        <a:buChar char="•"/>
                      </a:pPr>
                      <a:r>
                        <a:rPr lang="en-US" dirty="0"/>
                        <a:t>Access to Expertise</a:t>
                      </a:r>
                    </a:p>
                    <a:p>
                      <a:pPr marL="285750" indent="-285750">
                        <a:buFont typeface="Arial" panose="020B0604020202020204" pitchFamily="34" charset="0"/>
                        <a:buChar char="•"/>
                      </a:pPr>
                      <a:r>
                        <a:rPr lang="en-US" dirty="0"/>
                        <a:t>Confidence</a:t>
                      </a:r>
                    </a:p>
                    <a:p>
                      <a:pPr marL="285750" indent="-285750">
                        <a:buFont typeface="Arial" panose="020B0604020202020204" pitchFamily="34" charset="0"/>
                        <a:buChar char="•"/>
                      </a:pPr>
                      <a:r>
                        <a:rPr lang="en-US" dirty="0"/>
                        <a:t>Fun with Colleagues</a:t>
                      </a:r>
                    </a:p>
                    <a:p>
                      <a:pPr marL="285750" indent="-285750">
                        <a:buFont typeface="Arial" panose="020B0604020202020204" pitchFamily="34" charset="0"/>
                        <a:buChar char="•"/>
                      </a:pPr>
                      <a:r>
                        <a:rPr lang="en-US" dirty="0"/>
                        <a:t>Meaningful Work</a:t>
                      </a:r>
                    </a:p>
                  </a:txBody>
                  <a:tcPr/>
                </a:tc>
                <a:tc>
                  <a:txBody>
                    <a:bodyPr/>
                    <a:lstStyle/>
                    <a:p>
                      <a:pPr marL="285750" indent="-285750">
                        <a:buFont typeface="Arial" panose="020B0604020202020204" pitchFamily="34" charset="0"/>
                        <a:buChar char="•"/>
                      </a:pPr>
                      <a:r>
                        <a:rPr lang="en-US" dirty="0"/>
                        <a:t>Problem Solving</a:t>
                      </a:r>
                    </a:p>
                    <a:p>
                      <a:pPr marL="285750" indent="-285750">
                        <a:buFont typeface="Arial" panose="020B0604020202020204" pitchFamily="34" charset="0"/>
                        <a:buChar char="•"/>
                      </a:pPr>
                      <a:r>
                        <a:rPr lang="en-US" dirty="0"/>
                        <a:t>Time Saving</a:t>
                      </a:r>
                    </a:p>
                    <a:p>
                      <a:pPr marL="285750" indent="-285750">
                        <a:buFont typeface="Arial" panose="020B0604020202020204" pitchFamily="34" charset="0"/>
                        <a:buChar char="•"/>
                      </a:pPr>
                      <a:r>
                        <a:rPr lang="en-US" dirty="0"/>
                        <a:t>Knowledge Sharing</a:t>
                      </a:r>
                    </a:p>
                    <a:p>
                      <a:pPr marL="285750" indent="-285750">
                        <a:buFont typeface="Arial" panose="020B0604020202020204" pitchFamily="34" charset="0"/>
                        <a:buChar char="•"/>
                      </a:pPr>
                      <a:r>
                        <a:rPr lang="en-US" dirty="0"/>
                        <a:t>Synergies across sectors</a:t>
                      </a:r>
                    </a:p>
                    <a:p>
                      <a:pPr marL="285750" indent="-285750">
                        <a:buFont typeface="Arial" panose="020B0604020202020204" pitchFamily="34" charset="0"/>
                        <a:buChar char="•"/>
                      </a:pPr>
                      <a:r>
                        <a:rPr lang="en-US" dirty="0"/>
                        <a:t>Reuse resources</a:t>
                      </a:r>
                    </a:p>
                  </a:txBody>
                  <a:tcPr/>
                </a:tc>
                <a:extLst>
                  <a:ext uri="{0D108BD9-81ED-4DB2-BD59-A6C34878D82A}">
                    <a16:rowId xmlns:a16="http://schemas.microsoft.com/office/drawing/2014/main" val="4192363849"/>
                  </a:ext>
                </a:extLst>
              </a:tr>
              <a:tr h="370840">
                <a:tc>
                  <a:txBody>
                    <a:bodyPr/>
                    <a:lstStyle/>
                    <a:p>
                      <a:r>
                        <a:rPr lang="en-US" dirty="0"/>
                        <a:t>Long-term Value</a:t>
                      </a:r>
                    </a:p>
                  </a:txBody>
                  <a:tcPr/>
                </a:tc>
                <a:tc>
                  <a:txBody>
                    <a:bodyPr/>
                    <a:lstStyle/>
                    <a:p>
                      <a:pPr marL="285750" indent="-285750">
                        <a:buFont typeface="Arial" panose="020B0604020202020204" pitchFamily="34" charset="0"/>
                        <a:buChar char="•"/>
                      </a:pPr>
                      <a:r>
                        <a:rPr lang="en-US" dirty="0"/>
                        <a:t>Personal Development</a:t>
                      </a:r>
                    </a:p>
                    <a:p>
                      <a:pPr marL="285750" indent="-285750">
                        <a:buFont typeface="Arial" panose="020B0604020202020204" pitchFamily="34" charset="0"/>
                        <a:buChar char="•"/>
                      </a:pPr>
                      <a:r>
                        <a:rPr lang="en-US" dirty="0"/>
                        <a:t>Enhanced Reputation</a:t>
                      </a:r>
                    </a:p>
                    <a:p>
                      <a:pPr marL="285750" indent="-285750">
                        <a:buFont typeface="Arial" panose="020B0604020202020204" pitchFamily="34" charset="0"/>
                        <a:buChar char="•"/>
                      </a:pPr>
                      <a:r>
                        <a:rPr lang="en-US" dirty="0"/>
                        <a:t>Professional Identity</a:t>
                      </a:r>
                    </a:p>
                    <a:p>
                      <a:pPr marL="285750" indent="-285750">
                        <a:buFont typeface="Arial" panose="020B0604020202020204" pitchFamily="34" charset="0"/>
                        <a:buChar char="•"/>
                      </a:pPr>
                      <a:r>
                        <a:rPr lang="en-US" dirty="0"/>
                        <a:t>Networking</a:t>
                      </a:r>
                    </a:p>
                  </a:txBody>
                  <a:tcPr/>
                </a:tc>
                <a:tc>
                  <a:txBody>
                    <a:bodyPr/>
                    <a:lstStyle/>
                    <a:p>
                      <a:pPr marL="285750" indent="-285750">
                        <a:buFont typeface="Arial" panose="020B0604020202020204" pitchFamily="34" charset="0"/>
                        <a:buChar char="•"/>
                      </a:pPr>
                      <a:r>
                        <a:rPr lang="en-US" dirty="0"/>
                        <a:t>Strategic Capabilities</a:t>
                      </a:r>
                    </a:p>
                    <a:p>
                      <a:pPr marL="285750" indent="-285750">
                        <a:buFont typeface="Arial" panose="020B0604020202020204" pitchFamily="34" charset="0"/>
                        <a:buChar char="•"/>
                      </a:pPr>
                      <a:r>
                        <a:rPr lang="en-US" dirty="0"/>
                        <a:t>Keeping Up-to-Date</a:t>
                      </a:r>
                    </a:p>
                    <a:p>
                      <a:pPr marL="285750" indent="-285750">
                        <a:buFont typeface="Arial" panose="020B0604020202020204" pitchFamily="34" charset="0"/>
                        <a:buChar char="•"/>
                      </a:pPr>
                      <a:r>
                        <a:rPr lang="en-US" dirty="0"/>
                        <a:t>Innovation</a:t>
                      </a:r>
                    </a:p>
                    <a:p>
                      <a:pPr marL="285750" indent="-285750">
                        <a:buFont typeface="Arial" panose="020B0604020202020204" pitchFamily="34" charset="0"/>
                        <a:buChar char="•"/>
                      </a:pPr>
                      <a:r>
                        <a:rPr lang="en-US" dirty="0"/>
                        <a:t>Retention of Talents</a:t>
                      </a:r>
                    </a:p>
                    <a:p>
                      <a:pPr marL="285750" indent="-285750">
                        <a:buFont typeface="Arial" panose="020B0604020202020204" pitchFamily="34" charset="0"/>
                        <a:buChar char="•"/>
                      </a:pPr>
                      <a:r>
                        <a:rPr lang="en-US" dirty="0"/>
                        <a:t>New Strategies</a:t>
                      </a:r>
                    </a:p>
                  </a:txBody>
                  <a:tcPr/>
                </a:tc>
                <a:extLst>
                  <a:ext uri="{0D108BD9-81ED-4DB2-BD59-A6C34878D82A}">
                    <a16:rowId xmlns:a16="http://schemas.microsoft.com/office/drawing/2014/main" val="891458736"/>
                  </a:ext>
                </a:extLst>
              </a:tr>
            </a:tbl>
          </a:graphicData>
        </a:graphic>
      </p:graphicFrame>
    </p:spTree>
    <p:extLst>
      <p:ext uri="{BB962C8B-B14F-4D97-AF65-F5344CB8AC3E}">
        <p14:creationId xmlns:p14="http://schemas.microsoft.com/office/powerpoint/2010/main" val="38432008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EA6452A-E292-587D-7398-6E1A8AC628B7}"/>
              </a:ext>
            </a:extLst>
          </p:cNvPr>
          <p:cNvSpPr>
            <a:spLocks noGrp="1"/>
          </p:cNvSpPr>
          <p:nvPr>
            <p:ph type="title"/>
          </p:nvPr>
        </p:nvSpPr>
        <p:spPr/>
        <p:txBody>
          <a:bodyPr/>
          <a:lstStyle/>
          <a:p>
            <a:r>
              <a:rPr lang="en-US" dirty="0"/>
              <a:t>Factors for Success</a:t>
            </a:r>
          </a:p>
        </p:txBody>
      </p:sp>
      <p:sp>
        <p:nvSpPr>
          <p:cNvPr id="7" name="Content Placeholder 6">
            <a:extLst>
              <a:ext uri="{FF2B5EF4-FFF2-40B4-BE49-F238E27FC236}">
                <a16:creationId xmlns:a16="http://schemas.microsoft.com/office/drawing/2014/main" id="{7EAC978C-3370-9628-52AB-5BF504157552}"/>
              </a:ext>
            </a:extLst>
          </p:cNvPr>
          <p:cNvSpPr>
            <a:spLocks noGrp="1"/>
          </p:cNvSpPr>
          <p:nvPr>
            <p:ph idx="1"/>
          </p:nvPr>
        </p:nvSpPr>
        <p:spPr/>
        <p:txBody>
          <a:bodyPr/>
          <a:lstStyle/>
          <a:p>
            <a:r>
              <a:rPr lang="en-US" dirty="0"/>
              <a:t>Identification</a:t>
            </a:r>
          </a:p>
          <a:p>
            <a:pPr lvl="1"/>
            <a:r>
              <a:rPr lang="en-US" dirty="0"/>
              <a:t>Members who are Passionate about the topic</a:t>
            </a:r>
          </a:p>
          <a:p>
            <a:pPr lvl="1"/>
            <a:r>
              <a:rPr lang="en-US" dirty="0"/>
              <a:t>Members take ownership and interact</a:t>
            </a:r>
          </a:p>
          <a:p>
            <a:r>
              <a:rPr lang="en-US" dirty="0"/>
              <a:t>Leadership</a:t>
            </a:r>
          </a:p>
          <a:p>
            <a:pPr lvl="1"/>
            <a:r>
              <a:rPr lang="en-US" dirty="0"/>
              <a:t>Knowledge, expertise, initiative, logistics, space</a:t>
            </a:r>
          </a:p>
          <a:p>
            <a:r>
              <a:rPr lang="en-US" dirty="0"/>
              <a:t>Time</a:t>
            </a:r>
          </a:p>
          <a:p>
            <a:pPr lvl="1"/>
            <a:r>
              <a:rPr lang="en-US" dirty="0"/>
              <a:t>High value for time for those investing</a:t>
            </a:r>
          </a:p>
          <a:p>
            <a:pPr lvl="1"/>
            <a:r>
              <a:rPr lang="en-US" dirty="0"/>
              <a:t>Sharing your results</a:t>
            </a:r>
          </a:p>
        </p:txBody>
      </p:sp>
      <p:sp>
        <p:nvSpPr>
          <p:cNvPr id="5" name="Slide Number Placeholder 4">
            <a:extLst>
              <a:ext uri="{FF2B5EF4-FFF2-40B4-BE49-F238E27FC236}">
                <a16:creationId xmlns:a16="http://schemas.microsoft.com/office/drawing/2014/main" id="{0A0E6B74-6D46-0182-D5C8-09CFE19FBFB0}"/>
              </a:ext>
            </a:extLst>
          </p:cNvPr>
          <p:cNvSpPr>
            <a:spLocks noGrp="1"/>
          </p:cNvSpPr>
          <p:nvPr>
            <p:ph type="sldNum" sz="quarter" idx="12"/>
          </p:nvPr>
        </p:nvSpPr>
        <p:spPr/>
        <p:txBody>
          <a:bodyPr/>
          <a:lstStyle/>
          <a:p>
            <a:fld id="{DBFB53F7-4D87-E844-B31E-B7D266CDFB23}" type="slidenum">
              <a:rPr lang="en-US" smtClean="0"/>
              <a:t>6</a:t>
            </a:fld>
            <a:endParaRPr lang="en-US"/>
          </a:p>
        </p:txBody>
      </p:sp>
    </p:spTree>
    <p:extLst>
      <p:ext uri="{BB962C8B-B14F-4D97-AF65-F5344CB8AC3E}">
        <p14:creationId xmlns:p14="http://schemas.microsoft.com/office/powerpoint/2010/main" val="3630450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4B580-7379-563D-1291-ADFCA0911870}"/>
              </a:ext>
            </a:extLst>
          </p:cNvPr>
          <p:cNvSpPr>
            <a:spLocks noGrp="1"/>
          </p:cNvSpPr>
          <p:nvPr>
            <p:ph type="title"/>
          </p:nvPr>
        </p:nvSpPr>
        <p:spPr/>
        <p:txBody>
          <a:bodyPr/>
          <a:lstStyle/>
          <a:p>
            <a:r>
              <a:rPr lang="en-US" dirty="0"/>
              <a:t>Future COP Structure</a:t>
            </a:r>
          </a:p>
        </p:txBody>
      </p:sp>
      <p:sp>
        <p:nvSpPr>
          <p:cNvPr id="3" name="Content Placeholder 2">
            <a:extLst>
              <a:ext uri="{FF2B5EF4-FFF2-40B4-BE49-F238E27FC236}">
                <a16:creationId xmlns:a16="http://schemas.microsoft.com/office/drawing/2014/main" id="{8AFC8283-DCE5-48C7-0742-11E79778D353}"/>
              </a:ext>
            </a:extLst>
          </p:cNvPr>
          <p:cNvSpPr>
            <a:spLocks noGrp="1"/>
          </p:cNvSpPr>
          <p:nvPr>
            <p:ph idx="1"/>
          </p:nvPr>
        </p:nvSpPr>
        <p:spPr/>
        <p:txBody>
          <a:bodyPr>
            <a:normAutofit/>
          </a:bodyPr>
          <a:lstStyle/>
          <a:p>
            <a:r>
              <a:rPr lang="en-US" b="1" dirty="0"/>
              <a:t>Educational Topic </a:t>
            </a:r>
            <a:r>
              <a:rPr lang="en-US" dirty="0"/>
              <a:t>(15 min)</a:t>
            </a:r>
          </a:p>
          <a:p>
            <a:pPr lvl="1">
              <a:spcAft>
                <a:spcPts val="1200"/>
              </a:spcAft>
            </a:pPr>
            <a:r>
              <a:rPr lang="en-US" dirty="0"/>
              <a:t>Questions &amp; Information Exchange on Topic (20 min)</a:t>
            </a:r>
          </a:p>
          <a:p>
            <a:r>
              <a:rPr lang="en-US" b="1" dirty="0"/>
              <a:t>One Agency per month will present a Best Practice </a:t>
            </a:r>
            <a:r>
              <a:rPr lang="en-US" dirty="0"/>
              <a:t>(10 min)</a:t>
            </a:r>
          </a:p>
          <a:p>
            <a:pPr lvl="1">
              <a:spcAft>
                <a:spcPts val="1200"/>
              </a:spcAft>
            </a:pPr>
            <a:r>
              <a:rPr lang="en-US" dirty="0"/>
              <a:t>Questions/discussion surrounding Best Practice (15 min)</a:t>
            </a:r>
          </a:p>
          <a:p>
            <a:pPr>
              <a:spcAft>
                <a:spcPts val="1200"/>
              </a:spcAft>
            </a:pPr>
            <a:r>
              <a:rPr lang="en-US" b="1" dirty="0"/>
              <a:t>Open Discussion and Q &amp; A</a:t>
            </a:r>
            <a:r>
              <a:rPr lang="en-US" dirty="0"/>
              <a:t> (30 min)</a:t>
            </a:r>
          </a:p>
          <a:p>
            <a:pPr>
              <a:spcAft>
                <a:spcPts val="1200"/>
              </a:spcAft>
            </a:pPr>
            <a:r>
              <a:rPr lang="en-US" dirty="0"/>
              <a:t>90 minutes total; 1</a:t>
            </a:r>
            <a:r>
              <a:rPr lang="en-US" baseline="30000" dirty="0"/>
              <a:t>st</a:t>
            </a:r>
            <a:r>
              <a:rPr lang="en-US" dirty="0"/>
              <a:t> Wednesday of each Month</a:t>
            </a:r>
          </a:p>
        </p:txBody>
      </p:sp>
      <p:sp>
        <p:nvSpPr>
          <p:cNvPr id="4" name="Slide Number Placeholder 3">
            <a:extLst>
              <a:ext uri="{FF2B5EF4-FFF2-40B4-BE49-F238E27FC236}">
                <a16:creationId xmlns:a16="http://schemas.microsoft.com/office/drawing/2014/main" id="{A31A5F47-34E2-58DC-4D8A-11384DE2BB74}"/>
              </a:ext>
            </a:extLst>
          </p:cNvPr>
          <p:cNvSpPr>
            <a:spLocks noGrp="1"/>
          </p:cNvSpPr>
          <p:nvPr>
            <p:ph type="sldNum" sz="quarter" idx="12"/>
          </p:nvPr>
        </p:nvSpPr>
        <p:spPr/>
        <p:txBody>
          <a:bodyPr/>
          <a:lstStyle/>
          <a:p>
            <a:fld id="{DBFB53F7-4D87-E844-B31E-B7D266CDFB23}" type="slidenum">
              <a:rPr lang="en-US" smtClean="0"/>
              <a:t>7</a:t>
            </a:fld>
            <a:endParaRPr lang="en-US"/>
          </a:p>
        </p:txBody>
      </p:sp>
    </p:spTree>
    <p:extLst>
      <p:ext uri="{BB962C8B-B14F-4D97-AF65-F5344CB8AC3E}">
        <p14:creationId xmlns:p14="http://schemas.microsoft.com/office/powerpoint/2010/main" val="12689292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F5CD0-4920-49AF-A959-2A8DBF020E7A}"/>
              </a:ext>
            </a:extLst>
          </p:cNvPr>
          <p:cNvSpPr>
            <a:spLocks noGrp="1"/>
          </p:cNvSpPr>
          <p:nvPr>
            <p:ph type="title"/>
          </p:nvPr>
        </p:nvSpPr>
        <p:spPr>
          <a:xfrm>
            <a:off x="838200" y="246254"/>
            <a:ext cx="10515600" cy="909384"/>
          </a:xfrm>
        </p:spPr>
        <p:txBody>
          <a:bodyPr/>
          <a:lstStyle/>
          <a:p>
            <a:r>
              <a:rPr lang="en-US" dirty="0"/>
              <a:t>Contract Deliverables</a:t>
            </a:r>
          </a:p>
        </p:txBody>
      </p:sp>
      <p:sp>
        <p:nvSpPr>
          <p:cNvPr id="3" name="Content Placeholder 2">
            <a:extLst>
              <a:ext uri="{FF2B5EF4-FFF2-40B4-BE49-F238E27FC236}">
                <a16:creationId xmlns:a16="http://schemas.microsoft.com/office/drawing/2014/main" id="{531B9B5A-29D2-4854-B445-92C5D96D9A1A}"/>
              </a:ext>
            </a:extLst>
          </p:cNvPr>
          <p:cNvSpPr>
            <a:spLocks noGrp="1"/>
          </p:cNvSpPr>
          <p:nvPr>
            <p:ph idx="1"/>
          </p:nvPr>
        </p:nvSpPr>
        <p:spPr>
          <a:xfrm>
            <a:off x="838200" y="1155638"/>
            <a:ext cx="10515600" cy="4841939"/>
          </a:xfrm>
        </p:spPr>
        <p:txBody>
          <a:bodyPr>
            <a:normAutofit fontScale="77500" lnSpcReduction="20000"/>
          </a:bodyPr>
          <a:lstStyle/>
          <a:p>
            <a:pPr marL="285750" indent="-285750">
              <a:lnSpc>
                <a:spcPct val="107000"/>
              </a:lnSpc>
              <a:spcBef>
                <a:spcPts val="600"/>
              </a:spcBef>
              <a:buFont typeface="+mj-lt"/>
              <a:buAutoNum type="arabicPeriod"/>
              <a:tabLst>
                <a:tab pos="914400" algn="l"/>
              </a:tabLst>
            </a:pPr>
            <a:r>
              <a:rPr lang="en-US" sz="1700" dirty="0">
                <a:effectLst/>
                <a:latin typeface="Segoe UI" panose="020B0502040204020203" pitchFamily="34" charset="0"/>
                <a:ea typeface="Times New Roman" panose="02020603050405020304" pitchFamily="18" charset="0"/>
                <a:cs typeface="Times New Roman" panose="02020603050405020304" pitchFamily="18" charset="0"/>
              </a:rPr>
              <a:t>Engage youth and adults with disabilities who are contemplating or currently employed under DOL 14(c) subminimum wage certificate.</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Bef>
                <a:spcPts val="600"/>
              </a:spcBef>
              <a:buFont typeface="+mj-lt"/>
              <a:buAutoNum type="arabicPeriod"/>
              <a:tabLst>
                <a:tab pos="914400" algn="l"/>
              </a:tabLst>
            </a:pPr>
            <a:r>
              <a:rPr lang="en-US" sz="1700" dirty="0">
                <a:effectLst/>
                <a:latin typeface="Segoe UI" panose="020B0502040204020203" pitchFamily="34" charset="0"/>
                <a:ea typeface="Times New Roman" panose="02020603050405020304" pitchFamily="18" charset="0"/>
                <a:cs typeface="Times New Roman" panose="02020603050405020304" pitchFamily="18" charset="0"/>
              </a:rPr>
              <a:t>Reassign/recruit, maintain, and develop at least two Employment Specialists with 100% dedication to SWTCIE Illinois project activities.</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Bef>
                <a:spcPts val="600"/>
              </a:spcBef>
              <a:buFont typeface="+mj-lt"/>
              <a:buAutoNum type="arabicPeriod"/>
              <a:tabLst>
                <a:tab pos="914400" algn="l"/>
              </a:tabLst>
            </a:pPr>
            <a:r>
              <a:rPr lang="en-US" sz="1700" dirty="0">
                <a:effectLst/>
                <a:latin typeface="Segoe UI" panose="020B0502040204020203" pitchFamily="34" charset="0"/>
                <a:ea typeface="Times New Roman" panose="02020603050405020304" pitchFamily="18" charset="0"/>
                <a:cs typeface="Times New Roman" panose="02020603050405020304" pitchFamily="18" charset="0"/>
              </a:rPr>
              <a:t>Dedicate at least two staff members to participate in SWTCIE Illinois required trainings in evidence-based CIE practices, professional development activities, and ACRE certification requirements.</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Bef>
                <a:spcPts val="600"/>
              </a:spcBef>
              <a:buFont typeface="+mj-lt"/>
              <a:buAutoNum type="arabicPeriod"/>
              <a:tabLst>
                <a:tab pos="914400" algn="l"/>
              </a:tabLst>
            </a:pPr>
            <a:r>
              <a:rPr lang="en-US" sz="1700" dirty="0">
                <a:effectLst/>
                <a:latin typeface="Segoe UI" panose="020B0502040204020203" pitchFamily="34" charset="0"/>
                <a:ea typeface="Times New Roman" panose="02020603050405020304" pitchFamily="18" charset="0"/>
                <a:cs typeface="Times New Roman" panose="02020603050405020304" pitchFamily="18" charset="0"/>
              </a:rPr>
              <a:t>Develop programs in partnership with SWTCIE Illinois project team and implement CIE activities for project participants such as: </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pPr lvl="2">
              <a:lnSpc>
                <a:spcPct val="120000"/>
              </a:lnSpc>
              <a:spcBef>
                <a:spcPts val="0"/>
              </a:spcBef>
              <a:tabLst>
                <a:tab pos="1371600" algn="l"/>
              </a:tabLst>
            </a:pPr>
            <a:r>
              <a:rPr lang="en-US" sz="1600" dirty="0">
                <a:effectLst/>
                <a:latin typeface="Segoe UI" panose="020B0502040204020203" pitchFamily="34" charset="0"/>
                <a:ea typeface="Times New Roman" panose="02020603050405020304" pitchFamily="18" charset="0"/>
                <a:cs typeface="Times New Roman" panose="02020603050405020304" pitchFamily="18" charset="0"/>
              </a:rPr>
              <a:t>Supported/Customized Employment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lvl="2">
              <a:lnSpc>
                <a:spcPct val="120000"/>
              </a:lnSpc>
              <a:spcBef>
                <a:spcPts val="0"/>
              </a:spcBef>
              <a:tabLst>
                <a:tab pos="1371600" algn="l"/>
              </a:tabLst>
            </a:pPr>
            <a:r>
              <a:rPr lang="en-US" sz="1600" dirty="0">
                <a:effectLst/>
                <a:latin typeface="Segoe UI" panose="020B0502040204020203" pitchFamily="34" charset="0"/>
                <a:ea typeface="Times New Roman" panose="02020603050405020304" pitchFamily="18" charset="0"/>
                <a:cs typeface="Times New Roman" panose="02020603050405020304" pitchFamily="18" charset="0"/>
              </a:rPr>
              <a:t>Benefits Counseling</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lvl="2">
              <a:lnSpc>
                <a:spcPct val="120000"/>
              </a:lnSpc>
              <a:spcBef>
                <a:spcPts val="0"/>
              </a:spcBef>
              <a:tabLst>
                <a:tab pos="1371600" algn="l"/>
              </a:tabLst>
            </a:pPr>
            <a:r>
              <a:rPr lang="en-US" sz="1600" dirty="0">
                <a:effectLst/>
                <a:latin typeface="Segoe UI" panose="020B0502040204020203" pitchFamily="34" charset="0"/>
                <a:ea typeface="Times New Roman" panose="02020603050405020304" pitchFamily="18" charset="0"/>
                <a:cs typeface="Times New Roman" panose="02020603050405020304" pitchFamily="18" charset="0"/>
              </a:rPr>
              <a:t>Job Exploration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lvl="2">
              <a:lnSpc>
                <a:spcPct val="120000"/>
              </a:lnSpc>
              <a:spcBef>
                <a:spcPts val="0"/>
              </a:spcBef>
              <a:tabLst>
                <a:tab pos="1371600" algn="l"/>
              </a:tabLst>
            </a:pPr>
            <a:r>
              <a:rPr lang="en-US" sz="1600" dirty="0">
                <a:effectLst/>
                <a:latin typeface="Segoe UI" panose="020B0502040204020203" pitchFamily="34" charset="0"/>
                <a:ea typeface="Times New Roman" panose="02020603050405020304" pitchFamily="18" charset="0"/>
                <a:cs typeface="Times New Roman" panose="02020603050405020304" pitchFamily="18" charset="0"/>
              </a:rPr>
              <a:t>Post-Secondary Education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lvl="2">
              <a:lnSpc>
                <a:spcPct val="120000"/>
              </a:lnSpc>
              <a:spcBef>
                <a:spcPts val="0"/>
              </a:spcBef>
              <a:tabLst>
                <a:tab pos="1371600" algn="l"/>
              </a:tabLst>
            </a:pPr>
            <a:r>
              <a:rPr lang="en-US" sz="1600" dirty="0">
                <a:effectLst/>
                <a:latin typeface="Segoe UI" panose="020B0502040204020203" pitchFamily="34" charset="0"/>
                <a:ea typeface="Times New Roman" panose="02020603050405020304" pitchFamily="18" charset="0"/>
                <a:cs typeface="Times New Roman" panose="02020603050405020304" pitchFamily="18" charset="0"/>
              </a:rPr>
              <a:t>Job Shadowing</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lvl="2">
              <a:lnSpc>
                <a:spcPct val="120000"/>
              </a:lnSpc>
              <a:spcBef>
                <a:spcPts val="0"/>
              </a:spcBef>
              <a:tabLst>
                <a:tab pos="1371600" algn="l"/>
              </a:tabLst>
            </a:pPr>
            <a:r>
              <a:rPr lang="en-US" sz="1600" dirty="0">
                <a:effectLst/>
                <a:latin typeface="Segoe UI" panose="020B0502040204020203" pitchFamily="34" charset="0"/>
                <a:ea typeface="Times New Roman" panose="02020603050405020304" pitchFamily="18" charset="0"/>
                <a:cs typeface="Times New Roman" panose="02020603050405020304" pitchFamily="18" charset="0"/>
              </a:rPr>
              <a:t>On the job experiences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lvl="2">
              <a:lnSpc>
                <a:spcPct val="120000"/>
              </a:lnSpc>
              <a:spcBef>
                <a:spcPts val="0"/>
              </a:spcBef>
              <a:tabLst>
                <a:tab pos="1371600" algn="l"/>
              </a:tabLst>
            </a:pPr>
            <a:r>
              <a:rPr lang="en-US" sz="1600" dirty="0">
                <a:effectLst/>
                <a:latin typeface="Segoe UI" panose="020B0502040204020203" pitchFamily="34" charset="0"/>
                <a:ea typeface="Times New Roman" panose="02020603050405020304" pitchFamily="18" charset="0"/>
                <a:cs typeface="Times New Roman" panose="02020603050405020304" pitchFamily="18" charset="0"/>
              </a:rPr>
              <a:t>Internships or Apprenticeships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Bef>
                <a:spcPts val="600"/>
              </a:spcBef>
              <a:buFont typeface="+mj-lt"/>
              <a:buAutoNum type="arabicPeriod"/>
              <a:tabLst>
                <a:tab pos="914400" algn="l"/>
              </a:tabLst>
            </a:pPr>
            <a:r>
              <a:rPr lang="en-US" sz="1700" dirty="0">
                <a:effectLst/>
                <a:latin typeface="Segoe UI" panose="020B0502040204020203" pitchFamily="34" charset="0"/>
                <a:ea typeface="Times New Roman" panose="02020603050405020304" pitchFamily="18" charset="0"/>
                <a:cs typeface="Times New Roman" panose="02020603050405020304" pitchFamily="18" charset="0"/>
              </a:rPr>
              <a:t>Grantees will become authorized DRS Community Rehabilitation Providers (CRP) consistent with </a:t>
            </a:r>
            <a:r>
              <a:rPr lang="en-US" sz="1700" u="sng" dirty="0">
                <a:solidFill>
                  <a:srgbClr val="0049AF"/>
                </a:solidFill>
                <a:effectLst/>
                <a:latin typeface="Segoe UI" panose="020B0502040204020203" pitchFamily="34" charset="0"/>
                <a:ea typeface="Times New Roman" panose="02020603050405020304" pitchFamily="18" charset="0"/>
                <a:cs typeface="Times New Roman" panose="02020603050405020304" pitchFamily="18" charset="0"/>
                <a:hlinkClick r:id="rId2"/>
              </a:rPr>
              <a:t>89 ILCS 530</a:t>
            </a:r>
            <a:r>
              <a:rPr lang="en-US" sz="1700" dirty="0">
                <a:effectLst/>
                <a:latin typeface="Segoe UI" panose="020B0502040204020203" pitchFamily="34" charset="0"/>
                <a:ea typeface="Times New Roman" panose="02020603050405020304" pitchFamily="18" charset="0"/>
                <a:cs typeface="Times New Roman" panose="02020603050405020304" pitchFamily="18" charset="0"/>
              </a:rPr>
              <a:t> and engage in DRS VR contracts.</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Bef>
                <a:spcPts val="600"/>
              </a:spcBef>
              <a:buFont typeface="+mj-lt"/>
              <a:buAutoNum type="arabicPeriod"/>
              <a:tabLst>
                <a:tab pos="914400" algn="l"/>
              </a:tabLst>
            </a:pPr>
            <a:r>
              <a:rPr lang="en-US" sz="1700" dirty="0">
                <a:effectLst/>
                <a:latin typeface="Segoe UI" panose="020B0502040204020203" pitchFamily="34" charset="0"/>
                <a:ea typeface="Times New Roman" panose="02020603050405020304" pitchFamily="18" charset="0"/>
                <a:cs typeface="Times New Roman" panose="02020603050405020304" pitchFamily="18" charset="0"/>
              </a:rPr>
              <a:t>Using SWTCIE Illinois developed protocols, grantees will maintain data and records on SWTCIE Illinois project activities.</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Bef>
                <a:spcPts val="600"/>
              </a:spcBef>
              <a:buFont typeface="+mj-lt"/>
              <a:buAutoNum type="arabicPeriod"/>
              <a:tabLst>
                <a:tab pos="914400" algn="l"/>
              </a:tabLst>
            </a:pPr>
            <a:r>
              <a:rPr lang="en-US" sz="1700" dirty="0">
                <a:effectLst/>
                <a:latin typeface="Segoe UI" panose="020B0502040204020203" pitchFamily="34" charset="0"/>
                <a:ea typeface="Times New Roman" panose="02020603050405020304" pitchFamily="18" charset="0"/>
                <a:cs typeface="Times New Roman" panose="02020603050405020304" pitchFamily="18" charset="0"/>
              </a:rPr>
              <a:t>Grantees will be required to participate in the formal evaluation of the SWTCIE Illinois project, conducted by UIUC on at least a quarterly basis. Grantees must cooperate in the collection of data for this purpose.</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Bef>
                <a:spcPts val="600"/>
              </a:spcBef>
              <a:buFont typeface="+mj-lt"/>
              <a:buAutoNum type="arabicPeriod"/>
              <a:tabLst>
                <a:tab pos="914400" algn="l"/>
              </a:tabLst>
            </a:pPr>
            <a:r>
              <a:rPr lang="en-US" sz="1700" dirty="0">
                <a:effectLst/>
                <a:latin typeface="Segoe UI" panose="020B0502040204020203" pitchFamily="34" charset="0"/>
                <a:ea typeface="Times New Roman" panose="02020603050405020304" pitchFamily="18" charset="0"/>
                <a:cs typeface="Times New Roman" panose="02020603050405020304" pitchFamily="18" charset="0"/>
              </a:rPr>
              <a:t>Grantees will collaborate with SWTCIE Illinois to perform outreach activities such as developing and distributing marketing and communication materials, facilitating outreach events, and otherwise engage key SWTCIE Illinois stakeholders (adults and youth with disabilities, business partners, schools, DRS VR, community members, etc.).</a:t>
            </a:r>
          </a:p>
          <a:p>
            <a:pPr marL="285750" indent="-285750">
              <a:lnSpc>
                <a:spcPct val="107000"/>
              </a:lnSpc>
              <a:spcBef>
                <a:spcPts val="600"/>
              </a:spcBef>
              <a:buFont typeface="+mj-lt"/>
              <a:buAutoNum type="arabicPeriod"/>
              <a:tabLst>
                <a:tab pos="914400" algn="l"/>
              </a:tabLst>
            </a:pPr>
            <a:r>
              <a:rPr lang="en-US" sz="1700" dirty="0">
                <a:effectLst/>
                <a:latin typeface="Segoe UI" panose="020B0502040204020203" pitchFamily="34" charset="0"/>
                <a:ea typeface="Times New Roman" panose="02020603050405020304" pitchFamily="18" charset="0"/>
                <a:cs typeface="Times New Roman" panose="02020603050405020304" pitchFamily="18" charset="0"/>
              </a:rPr>
              <a:t>Grantees will be expected to work together with families, community entities, local employers, schools, DRS VR, and other workforce partners to provide sufficient wraparound services for participants.</a:t>
            </a:r>
          </a:p>
          <a:p>
            <a:pPr marL="285750" indent="-285750">
              <a:lnSpc>
                <a:spcPct val="107000"/>
              </a:lnSpc>
              <a:spcBef>
                <a:spcPts val="600"/>
              </a:spcBef>
              <a:buFont typeface="+mj-lt"/>
              <a:buAutoNum type="arabicPeriod"/>
              <a:tabLst>
                <a:tab pos="914400" algn="l"/>
              </a:tabLst>
            </a:pPr>
            <a:r>
              <a:rPr lang="en-US" sz="1700" dirty="0">
                <a:effectLst/>
                <a:latin typeface="Segoe UI" panose="020B0502040204020203" pitchFamily="34" charset="0"/>
                <a:ea typeface="Times New Roman" panose="02020603050405020304" pitchFamily="18" charset="0"/>
              </a:rPr>
              <a:t>Grantees cannot charge participation fees as part of the SWTCIE Illinois project.</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40124BCF-C98D-41A0-87D1-8E75B0AFB781}"/>
              </a:ext>
            </a:extLst>
          </p:cNvPr>
          <p:cNvSpPr>
            <a:spLocks noGrp="1"/>
          </p:cNvSpPr>
          <p:nvPr>
            <p:ph type="sldNum" sz="quarter" idx="12"/>
          </p:nvPr>
        </p:nvSpPr>
        <p:spPr/>
        <p:txBody>
          <a:bodyPr/>
          <a:lstStyle/>
          <a:p>
            <a:fld id="{DBFB53F7-4D87-E844-B31E-B7D266CDFB23}" type="slidenum">
              <a:rPr lang="en-US" smtClean="0"/>
              <a:t>8</a:t>
            </a:fld>
            <a:endParaRPr lang="en-US"/>
          </a:p>
        </p:txBody>
      </p:sp>
    </p:spTree>
    <p:extLst>
      <p:ext uri="{BB962C8B-B14F-4D97-AF65-F5344CB8AC3E}">
        <p14:creationId xmlns:p14="http://schemas.microsoft.com/office/powerpoint/2010/main" val="13316515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3AB2C-B40D-5689-6F18-2F4146F095AA}"/>
              </a:ext>
            </a:extLst>
          </p:cNvPr>
          <p:cNvSpPr>
            <a:spLocks noGrp="1"/>
          </p:cNvSpPr>
          <p:nvPr>
            <p:ph type="title"/>
          </p:nvPr>
        </p:nvSpPr>
        <p:spPr/>
        <p:txBody>
          <a:bodyPr/>
          <a:lstStyle/>
          <a:p>
            <a:r>
              <a:rPr lang="en-US" dirty="0"/>
              <a:t>Performance Measures and Standards</a:t>
            </a:r>
          </a:p>
        </p:txBody>
      </p:sp>
      <p:sp>
        <p:nvSpPr>
          <p:cNvPr id="3" name="Content Placeholder 2">
            <a:extLst>
              <a:ext uri="{FF2B5EF4-FFF2-40B4-BE49-F238E27FC236}">
                <a16:creationId xmlns:a16="http://schemas.microsoft.com/office/drawing/2014/main" id="{AC090589-6C77-9647-EC30-DC37AD426204}"/>
              </a:ext>
            </a:extLst>
          </p:cNvPr>
          <p:cNvSpPr>
            <a:spLocks noGrp="1"/>
          </p:cNvSpPr>
          <p:nvPr>
            <p:ph idx="1"/>
          </p:nvPr>
        </p:nvSpPr>
        <p:spPr>
          <a:xfrm>
            <a:off x="838200" y="1536192"/>
            <a:ext cx="10515600" cy="4640771"/>
          </a:xfrm>
        </p:spPr>
        <p:txBody>
          <a:bodyPr>
            <a:normAutofit/>
          </a:bodyPr>
          <a:lstStyle/>
          <a:p>
            <a:pPr marL="0" indent="0">
              <a:lnSpc>
                <a:spcPct val="107000"/>
              </a:lnSpc>
              <a:spcBef>
                <a:spcPts val="600"/>
              </a:spcBef>
              <a:buNone/>
              <a:tabLst>
                <a:tab pos="914400" algn="l"/>
              </a:tabLst>
            </a:pPr>
            <a:r>
              <a:rPr lang="en-US" sz="1800" b="1" dirty="0">
                <a:effectLst/>
                <a:latin typeface="Segoe UI" panose="020B0502040204020203" pitchFamily="34" charset="0"/>
                <a:ea typeface="Times New Roman" panose="02020603050405020304" pitchFamily="18" charset="0"/>
                <a:cs typeface="Times New Roman" panose="02020603050405020304" pitchFamily="18" charset="0"/>
              </a:rPr>
              <a:t>Engagement</a:t>
            </a:r>
            <a:r>
              <a:rPr lang="en-US" sz="1800" dirty="0">
                <a:effectLst/>
                <a:latin typeface="Segoe UI" panose="020B0502040204020203" pitchFamily="34" charset="0"/>
                <a:ea typeface="Times New Roman" panose="02020603050405020304" pitchFamily="18" charset="0"/>
                <a:cs typeface="Times New Roman" panose="02020603050405020304" pitchFamily="18" charset="0"/>
              </a:rPr>
              <a:t> </a:t>
            </a:r>
            <a:endParaRPr lang="en-US" dirty="0">
              <a:effectLst/>
            </a:endParaRPr>
          </a:p>
          <a:p>
            <a:pPr>
              <a:lnSpc>
                <a:spcPct val="107000"/>
              </a:lnSpc>
              <a:spcBef>
                <a:spcPts val="600"/>
              </a:spcBef>
              <a:buFont typeface="+mj-lt"/>
              <a:buAutoNum type="arabicPeriod"/>
              <a:tabLst>
                <a:tab pos="1371600" algn="l"/>
              </a:tabLst>
            </a:pPr>
            <a:r>
              <a:rPr lang="en-US" sz="1600" dirty="0">
                <a:effectLst/>
                <a:latin typeface="Segoe UI" panose="020B0502040204020203" pitchFamily="34" charset="0"/>
                <a:ea typeface="Times New Roman" panose="02020603050405020304" pitchFamily="18" charset="0"/>
                <a:cs typeface="Times New Roman" panose="02020603050405020304" pitchFamily="18" charset="0"/>
              </a:rPr>
              <a:t>Engage both youth and adults with disabilities who are contemplating or currently employed under a 14(c) subminimum wage certificate.</a:t>
            </a:r>
            <a:endParaRPr lang="en-US" sz="1600" dirty="0">
              <a:effectLst/>
            </a:endParaRPr>
          </a:p>
          <a:p>
            <a:pPr lvl="1">
              <a:lnSpc>
                <a:spcPct val="107000"/>
              </a:lnSpc>
              <a:spcBef>
                <a:spcPts val="600"/>
              </a:spcBef>
              <a:tabLst>
                <a:tab pos="1371600" algn="l"/>
              </a:tabLst>
            </a:pPr>
            <a:r>
              <a:rPr lang="en-US" sz="1400" dirty="0">
                <a:effectLst/>
                <a:latin typeface="Segoe UI" panose="020B0502040204020203" pitchFamily="34" charset="0"/>
                <a:ea typeface="Times New Roman" panose="02020603050405020304" pitchFamily="18" charset="0"/>
                <a:cs typeface="Times New Roman" panose="02020603050405020304" pitchFamily="18" charset="0"/>
              </a:rPr>
              <a:t>Engage at </a:t>
            </a:r>
            <a:r>
              <a:rPr lang="en-US" sz="1400" b="1" dirty="0">
                <a:effectLst/>
                <a:latin typeface="Segoe UI" panose="020B0502040204020203" pitchFamily="34" charset="0"/>
                <a:ea typeface="Times New Roman" panose="02020603050405020304" pitchFamily="18" charset="0"/>
                <a:cs typeface="Times New Roman" panose="02020603050405020304" pitchFamily="18" charset="0"/>
              </a:rPr>
              <a:t>least eight (8) youth and adults (combined) </a:t>
            </a:r>
            <a:r>
              <a:rPr lang="en-US" sz="1400" dirty="0">
                <a:effectLst/>
                <a:latin typeface="Segoe UI" panose="020B0502040204020203" pitchFamily="34" charset="0"/>
                <a:ea typeface="Times New Roman" panose="02020603050405020304" pitchFamily="18" charset="0"/>
                <a:cs typeface="Times New Roman" panose="02020603050405020304" pitchFamily="18" charset="0"/>
              </a:rPr>
              <a:t>with disabilities who are contemplating or currently employed under a 14(c) subminimum wage certificate.</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0"/>
              </a:spcBef>
              <a:buFont typeface="+mj-lt"/>
              <a:buAutoNum type="arabicPeriod"/>
              <a:tabLst>
                <a:tab pos="1371600" algn="l"/>
              </a:tabLst>
            </a:pPr>
            <a:r>
              <a:rPr lang="en-US" sz="1600" dirty="0">
                <a:effectLst/>
                <a:latin typeface="Segoe UI" panose="020B0502040204020203" pitchFamily="34" charset="0"/>
                <a:ea typeface="Times New Roman" panose="02020603050405020304" pitchFamily="18" charset="0"/>
                <a:cs typeface="Times New Roman" panose="02020603050405020304" pitchFamily="18" charset="0"/>
              </a:rPr>
              <a:t>In collaboration with SWTCIE Illinois, grantee will complete individual assessments and develop a case plan for each participant with a focus on CIE.</a:t>
            </a:r>
            <a:endParaRPr lang="en-US" sz="1600" dirty="0">
              <a:effectLst/>
            </a:endParaRPr>
          </a:p>
          <a:p>
            <a:pPr lvl="1">
              <a:lnSpc>
                <a:spcPct val="107000"/>
              </a:lnSpc>
              <a:spcBef>
                <a:spcPts val="600"/>
              </a:spcBef>
              <a:tabLst>
                <a:tab pos="1371600" algn="l"/>
              </a:tabLst>
            </a:pPr>
            <a:r>
              <a:rPr lang="en-US" sz="1400" dirty="0">
                <a:effectLst/>
                <a:latin typeface="Segoe UI" panose="020B0502040204020203" pitchFamily="34" charset="0"/>
                <a:ea typeface="Times New Roman" panose="02020603050405020304" pitchFamily="18" charset="0"/>
                <a:cs typeface="Times New Roman" panose="02020603050405020304" pitchFamily="18" charset="0"/>
              </a:rPr>
              <a:t>Up to </a:t>
            </a:r>
            <a:r>
              <a:rPr lang="en-US" sz="1400" b="1" dirty="0">
                <a:effectLst/>
                <a:latin typeface="Segoe UI" panose="020B0502040204020203" pitchFamily="34" charset="0"/>
                <a:ea typeface="Times New Roman" panose="02020603050405020304" pitchFamily="18" charset="0"/>
                <a:cs typeface="Times New Roman" panose="02020603050405020304" pitchFamily="18" charset="0"/>
              </a:rPr>
              <a:t>100% completion of individual assessments and develop a case plan </a:t>
            </a:r>
            <a:r>
              <a:rPr lang="en-US" sz="1400" dirty="0">
                <a:effectLst/>
                <a:latin typeface="Segoe UI" panose="020B0502040204020203" pitchFamily="34" charset="0"/>
                <a:ea typeface="Times New Roman" panose="02020603050405020304" pitchFamily="18" charset="0"/>
                <a:cs typeface="Times New Roman" panose="02020603050405020304" pitchFamily="18" charset="0"/>
              </a:rPr>
              <a:t>for each participant with a focus on CIE.</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600"/>
              </a:spcBef>
              <a:buNone/>
              <a:tabLst>
                <a:tab pos="914400" algn="l"/>
              </a:tabLst>
            </a:pPr>
            <a:r>
              <a:rPr lang="en-US" sz="1800" b="1" dirty="0">
                <a:effectLst/>
                <a:latin typeface="Segoe UI" panose="020B0502040204020203" pitchFamily="34" charset="0"/>
                <a:ea typeface="Times New Roman" panose="02020603050405020304" pitchFamily="18" charset="0"/>
                <a:cs typeface="Times New Roman" panose="02020603050405020304" pitchFamily="18" charset="0"/>
              </a:rPr>
              <a:t>Staffing</a:t>
            </a:r>
            <a:r>
              <a:rPr lang="en-US" sz="1800" dirty="0">
                <a:effectLst/>
                <a:latin typeface="Segoe UI" panose="020B0502040204020203" pitchFamily="34" charset="0"/>
                <a:ea typeface="Times New Roman" panose="02020603050405020304" pitchFamily="18"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0"/>
              </a:spcBef>
              <a:buFont typeface="+mj-lt"/>
              <a:buAutoNum type="arabicPeriod"/>
              <a:tabLst>
                <a:tab pos="1371600" algn="l"/>
              </a:tabLst>
            </a:pPr>
            <a:r>
              <a:rPr lang="en-US" sz="1600" dirty="0">
                <a:effectLst/>
                <a:latin typeface="Segoe UI" panose="020B0502040204020203" pitchFamily="34" charset="0"/>
                <a:ea typeface="Times New Roman" panose="02020603050405020304" pitchFamily="18" charset="0"/>
                <a:cs typeface="Times New Roman" panose="02020603050405020304" pitchFamily="18" charset="0"/>
              </a:rPr>
              <a:t>Create new or modify existing job descriptions for personnel related to CIE activities.</a:t>
            </a:r>
            <a:endParaRPr lang="en-US" sz="1600" dirty="0">
              <a:effectLst/>
            </a:endParaRPr>
          </a:p>
          <a:p>
            <a:pPr lvl="1">
              <a:lnSpc>
                <a:spcPct val="107000"/>
              </a:lnSpc>
              <a:spcBef>
                <a:spcPts val="600"/>
              </a:spcBef>
              <a:tabLst>
                <a:tab pos="1371600" algn="l"/>
              </a:tabLst>
            </a:pPr>
            <a:r>
              <a:rPr lang="en-US" sz="1400" dirty="0">
                <a:effectLst/>
                <a:latin typeface="Segoe UI" panose="020B0502040204020203" pitchFamily="34" charset="0"/>
                <a:ea typeface="Times New Roman" panose="02020603050405020304" pitchFamily="18" charset="0"/>
                <a:cs typeface="Times New Roman" panose="02020603050405020304" pitchFamily="18" charset="0"/>
              </a:rPr>
              <a:t>Create new or modify existing job descriptions for personnel related to CIE activities (100%).</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0"/>
              </a:spcBef>
              <a:buFont typeface="+mj-lt"/>
              <a:buAutoNum type="arabicPeriod"/>
              <a:tabLst>
                <a:tab pos="1371600" algn="l"/>
              </a:tabLst>
            </a:pPr>
            <a:r>
              <a:rPr lang="en-US" sz="1600" dirty="0">
                <a:effectLst/>
                <a:latin typeface="Segoe UI" panose="020B0502040204020203" pitchFamily="34" charset="0"/>
                <a:ea typeface="Times New Roman" panose="02020603050405020304" pitchFamily="18" charset="0"/>
                <a:cs typeface="Times New Roman" panose="02020603050405020304" pitchFamily="18" charset="0"/>
              </a:rPr>
              <a:t>Hire or reassign at least two agency personnel to become ACRE certified Employment Specialists and dedicate 100% of their efforts to SWTCIE Illinois project activities.</a:t>
            </a:r>
          </a:p>
          <a:p>
            <a:pPr lvl="1">
              <a:lnSpc>
                <a:spcPct val="107000"/>
              </a:lnSpc>
              <a:spcBef>
                <a:spcPts val="600"/>
              </a:spcBef>
              <a:tabLst>
                <a:tab pos="1371600" algn="l"/>
              </a:tabLst>
            </a:pPr>
            <a:r>
              <a:rPr lang="en-US" sz="1400" dirty="0">
                <a:effectLst/>
                <a:latin typeface="Segoe UI" panose="020B0502040204020203" pitchFamily="34" charset="0"/>
                <a:ea typeface="Times New Roman" panose="02020603050405020304" pitchFamily="18" charset="0"/>
                <a:cs typeface="Times New Roman" panose="02020603050405020304" pitchFamily="18" charset="0"/>
              </a:rPr>
              <a:t>Up to 100% of </a:t>
            </a:r>
            <a:r>
              <a:rPr lang="en-US" sz="1400" b="1" dirty="0">
                <a:effectLst/>
                <a:latin typeface="Segoe UI" panose="020B0502040204020203" pitchFamily="34" charset="0"/>
                <a:ea typeface="Times New Roman" panose="02020603050405020304" pitchFamily="18" charset="0"/>
                <a:cs typeface="Times New Roman" panose="02020603050405020304" pitchFamily="18" charset="0"/>
              </a:rPr>
              <a:t>at least two agency personnel to dedicate 100% of their efforts </a:t>
            </a:r>
            <a:r>
              <a:rPr lang="en-US" sz="1400" dirty="0">
                <a:effectLst/>
                <a:latin typeface="Segoe UI" panose="020B0502040204020203" pitchFamily="34" charset="0"/>
                <a:ea typeface="Times New Roman" panose="02020603050405020304" pitchFamily="18" charset="0"/>
                <a:cs typeface="Times New Roman" panose="02020603050405020304" pitchFamily="18" charset="0"/>
              </a:rPr>
              <a:t>to SWTCIE Illinois project activities.</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0"/>
              </a:spcBef>
              <a:buFont typeface="+mj-lt"/>
              <a:buAutoNum type="arabicPeriod"/>
              <a:tabLst>
                <a:tab pos="1371600" algn="l"/>
              </a:tabLs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9962AB95-BA20-190D-8F35-01A4F621628F}"/>
              </a:ext>
            </a:extLst>
          </p:cNvPr>
          <p:cNvSpPr>
            <a:spLocks noGrp="1"/>
          </p:cNvSpPr>
          <p:nvPr>
            <p:ph type="sldNum" sz="quarter" idx="12"/>
          </p:nvPr>
        </p:nvSpPr>
        <p:spPr/>
        <p:txBody>
          <a:bodyPr/>
          <a:lstStyle/>
          <a:p>
            <a:fld id="{DBFB53F7-4D87-E844-B31E-B7D266CDFB23}" type="slidenum">
              <a:rPr lang="en-US" smtClean="0"/>
              <a:t>9</a:t>
            </a:fld>
            <a:endParaRPr lang="en-US"/>
          </a:p>
        </p:txBody>
      </p:sp>
    </p:spTree>
    <p:extLst>
      <p:ext uri="{BB962C8B-B14F-4D97-AF65-F5344CB8AC3E}">
        <p14:creationId xmlns:p14="http://schemas.microsoft.com/office/powerpoint/2010/main" val="165927467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f581956-0f38-429c-b780-d2f2af27a3e2" xsi:nil="true"/>
    <lcf76f155ced4ddcb4097134ff3c332f xmlns="ad07233a-8cba-4553-b8a9-9983e201f224">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D28B0C1EBD9434FB845201C1C4D95FD" ma:contentTypeVersion="13" ma:contentTypeDescription="Create a new document." ma:contentTypeScope="" ma:versionID="5adcd8e9b81e294b37b14393bfa84586">
  <xsd:schema xmlns:xsd="http://www.w3.org/2001/XMLSchema" xmlns:xs="http://www.w3.org/2001/XMLSchema" xmlns:p="http://schemas.microsoft.com/office/2006/metadata/properties" xmlns:ns2="ad07233a-8cba-4553-b8a9-9983e201f224" xmlns:ns3="df581956-0f38-429c-b780-d2f2af27a3e2" targetNamespace="http://schemas.microsoft.com/office/2006/metadata/properties" ma:root="true" ma:fieldsID="243d4929645cc90679d83f805a046b5b" ns2:_="" ns3:_="">
    <xsd:import namespace="ad07233a-8cba-4553-b8a9-9983e201f224"/>
    <xsd:import namespace="df581956-0f38-429c-b780-d2f2af27a3e2"/>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07233a-8cba-4553-b8a9-9983e201f22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576e6ad8-52fe-412f-a0b9-03ea580b6293"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f581956-0f38-429c-b780-d2f2af27a3e2"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47fb15d-4c67-4df0-9964-aa28f4c86e49}" ma:internalName="TaxCatchAll" ma:showField="CatchAllData" ma:web="df581956-0f38-429c-b780-d2f2af27a3e2">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0D5165F-36B4-4183-B316-A8C1B3314972}">
  <ds:schemaRefs>
    <ds:schemaRef ds:uri="http://purl.org/dc/elements/1.1/"/>
    <ds:schemaRef ds:uri="http://schemas.microsoft.com/office/2006/documentManagement/types"/>
    <ds:schemaRef ds:uri="http://schemas.microsoft.com/office/infopath/2007/PartnerControls"/>
    <ds:schemaRef ds:uri="http://purl.org/dc/terms/"/>
    <ds:schemaRef ds:uri="http://purl.org/dc/dcmitype/"/>
    <ds:schemaRef ds:uri="ad07233a-8cba-4553-b8a9-9983e201f224"/>
    <ds:schemaRef ds:uri="http://schemas.openxmlformats.org/package/2006/metadata/core-properties"/>
    <ds:schemaRef ds:uri="df581956-0f38-429c-b780-d2f2af27a3e2"/>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41989440-549D-4448-8227-26BFE8377431}">
  <ds:schemaRefs>
    <ds:schemaRef ds:uri="http://schemas.microsoft.com/sharepoint/v3/contenttype/forms"/>
  </ds:schemaRefs>
</ds:datastoreItem>
</file>

<file path=customXml/itemProps3.xml><?xml version="1.0" encoding="utf-8"?>
<ds:datastoreItem xmlns:ds="http://schemas.openxmlformats.org/officeDocument/2006/customXml" ds:itemID="{7916778C-B2B9-4F51-A086-32FD127332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d07233a-8cba-4553-b8a9-9983e201f224"/>
    <ds:schemaRef ds:uri="df581956-0f38-429c-b780-d2f2af27a3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1055</TotalTime>
  <Words>1283</Words>
  <Application>Microsoft Macintosh PowerPoint</Application>
  <PresentationFormat>Widescreen</PresentationFormat>
  <Paragraphs>147</Paragraphs>
  <Slides>16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Calibri Light</vt:lpstr>
      <vt:lpstr>Open Sans</vt:lpstr>
      <vt:lpstr>Segoe UI</vt:lpstr>
      <vt:lpstr>Wingdings</vt:lpstr>
      <vt:lpstr>Office Theme</vt:lpstr>
      <vt:lpstr>PowerPoint Presentation</vt:lpstr>
      <vt:lpstr>Agenda</vt:lpstr>
      <vt:lpstr>Introductions</vt:lpstr>
      <vt:lpstr>Why a Community of Practice?</vt:lpstr>
      <vt:lpstr>Why a Community of Practice?</vt:lpstr>
      <vt:lpstr>Factors for Success</vt:lpstr>
      <vt:lpstr>Future COP Structure</vt:lpstr>
      <vt:lpstr>Contract Deliverables</vt:lpstr>
      <vt:lpstr>Performance Measures and Standards</vt:lpstr>
      <vt:lpstr>Performance Measures and Standard</vt:lpstr>
      <vt:lpstr>Performance Measures and Standard</vt:lpstr>
      <vt:lpstr>Activity Logs</vt:lpstr>
      <vt:lpstr>Agency Report Outs</vt:lpstr>
      <vt:lpstr>SWTCIE IL Website swtcieillinois.ahs.illinois.edu</vt:lpstr>
      <vt:lpstr>Questions/Comments/Concerns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Jenell Hironimus</dc:creator>
  <cp:lastModifiedBy>Hironimus, Jenell Louise Anderson</cp:lastModifiedBy>
  <cp:revision>33</cp:revision>
  <dcterms:created xsi:type="dcterms:W3CDTF">2020-07-02T17:18:22Z</dcterms:created>
  <dcterms:modified xsi:type="dcterms:W3CDTF">2024-01-05T15:02:54Z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0x010100FD28B0C1EBD9434FB845201C1C4D95FD</vt:lpwstr>
  </property>
  <property fmtid="{D5CDD505-2E9C-101B-9397-08002B2CF9AE}" pid="3" name="MediaServiceImageTags">
    <vt:lpwstr/>
  </property>
</Properties>
</file>